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9"/>
  </p:notesMasterIdLst>
  <p:sldIdLst>
    <p:sldId id="298" r:id="rId2"/>
    <p:sldId id="2883" r:id="rId3"/>
    <p:sldId id="2878" r:id="rId4"/>
    <p:sldId id="2881" r:id="rId5"/>
    <p:sldId id="2879" r:id="rId6"/>
    <p:sldId id="2882" r:id="rId7"/>
    <p:sldId id="2885" r:id="rId8"/>
    <p:sldId id="2890" r:id="rId9"/>
    <p:sldId id="2884" r:id="rId10"/>
    <p:sldId id="2901" r:id="rId11"/>
    <p:sldId id="2891" r:id="rId12"/>
    <p:sldId id="2899" r:id="rId13"/>
    <p:sldId id="2898" r:id="rId14"/>
    <p:sldId id="2889" r:id="rId15"/>
    <p:sldId id="2887" r:id="rId16"/>
    <p:sldId id="2888" r:id="rId17"/>
    <p:sldId id="2886" r:id="rId18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404040"/>
        </a:solidFill>
        <a:effectLst/>
        <a:uFillTx/>
        <a:latin typeface="+mn-lt"/>
        <a:ea typeface="+mn-ea"/>
        <a:cs typeface="+mn-cs"/>
        <a:sym typeface="Arial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404040"/>
        </a:solidFill>
        <a:effectLst/>
        <a:uFillTx/>
        <a:latin typeface="+mn-lt"/>
        <a:ea typeface="+mn-ea"/>
        <a:cs typeface="+mn-cs"/>
        <a:sym typeface="Arial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404040"/>
        </a:solidFill>
        <a:effectLst/>
        <a:uFillTx/>
        <a:latin typeface="+mn-lt"/>
        <a:ea typeface="+mn-ea"/>
        <a:cs typeface="+mn-cs"/>
        <a:sym typeface="Arial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404040"/>
        </a:solidFill>
        <a:effectLst/>
        <a:uFillTx/>
        <a:latin typeface="+mn-lt"/>
        <a:ea typeface="+mn-ea"/>
        <a:cs typeface="+mn-cs"/>
        <a:sym typeface="Arial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404040"/>
        </a:solidFill>
        <a:effectLst/>
        <a:uFillTx/>
        <a:latin typeface="+mn-lt"/>
        <a:ea typeface="+mn-ea"/>
        <a:cs typeface="+mn-cs"/>
        <a:sym typeface="Arial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404040"/>
        </a:solidFill>
        <a:effectLst/>
        <a:uFillTx/>
        <a:latin typeface="+mn-lt"/>
        <a:ea typeface="+mn-ea"/>
        <a:cs typeface="+mn-cs"/>
        <a:sym typeface="Arial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404040"/>
        </a:solidFill>
        <a:effectLst/>
        <a:uFillTx/>
        <a:latin typeface="+mn-lt"/>
        <a:ea typeface="+mn-ea"/>
        <a:cs typeface="+mn-cs"/>
        <a:sym typeface="Arial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404040"/>
        </a:solidFill>
        <a:effectLst/>
        <a:uFillTx/>
        <a:latin typeface="+mn-lt"/>
        <a:ea typeface="+mn-ea"/>
        <a:cs typeface="+mn-cs"/>
        <a:sym typeface="Arial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404040"/>
        </a:solidFill>
        <a:effectLst/>
        <a:uFillTx/>
        <a:latin typeface="+mn-lt"/>
        <a:ea typeface="+mn-ea"/>
        <a:cs typeface="+mn-cs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Section par défaut" id="{1F0BD5B1-188F-4A85-9114-7E24EFB807C1}">
          <p14:sldIdLst>
            <p14:sldId id="298"/>
            <p14:sldId id="2883"/>
          </p14:sldIdLst>
        </p14:section>
        <p14:section name="Présentation" id="{A2E86434-A2D9-441F-A104-4448FFBC28FB}">
          <p14:sldIdLst>
            <p14:sldId id="2878"/>
            <p14:sldId id="2881"/>
          </p14:sldIdLst>
        </p14:section>
        <p14:section name="Outil staare" id="{B0168B2D-F77F-4704-A4BB-A7D2B9EF75EA}">
          <p14:sldIdLst>
            <p14:sldId id="2879"/>
            <p14:sldId id="2882"/>
          </p14:sldIdLst>
        </p14:section>
        <p14:section name="Essai de l'outil" id="{AB7C1745-FB98-4B85-BC13-E0EA9D5562A6}">
          <p14:sldIdLst>
            <p14:sldId id="2885"/>
            <p14:sldId id="2890"/>
          </p14:sldIdLst>
        </p14:section>
        <p14:section name="Les objectifs et avantages de STAARE" id="{D23B00CC-5BF2-4D37-92CF-C47F041354E1}">
          <p14:sldIdLst>
            <p14:sldId id="2884"/>
            <p14:sldId id="2901"/>
            <p14:sldId id="2891"/>
            <p14:sldId id="2899"/>
            <p14:sldId id="2898"/>
            <p14:sldId id="2889"/>
          </p14:sldIdLst>
        </p14:section>
        <p14:section name="Accompagnement" id="{EAE9CF83-A20E-432E-B5F3-5B2E3D62764E}">
          <p14:sldIdLst>
            <p14:sldId id="2887"/>
            <p14:sldId id="2888"/>
          </p14:sldIdLst>
        </p14:section>
        <p14:section name="Questions / Reponses" id="{88016DB6-39DE-4F9C-9D77-0410B17F8E20}">
          <p14:sldIdLst>
            <p14:sldId id="2886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6600"/>
    <a:srgbClr val="000000"/>
    <a:srgbClr val="56647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9525" cap="flat">
              <a:solidFill>
                <a:srgbClr val="9E9E9E"/>
              </a:solidFill>
              <a:prstDash val="solid"/>
              <a:round/>
            </a:ln>
          </a:left>
          <a:right>
            <a:ln w="9525" cap="flat">
              <a:solidFill>
                <a:srgbClr val="9E9E9E"/>
              </a:solidFill>
              <a:prstDash val="solid"/>
              <a:round/>
            </a:ln>
          </a:right>
          <a:top>
            <a:ln w="9525" cap="flat">
              <a:solidFill>
                <a:srgbClr val="9E9E9E"/>
              </a:solidFill>
              <a:prstDash val="solid"/>
              <a:round/>
            </a:ln>
          </a:top>
          <a:bottom>
            <a:ln w="9525" cap="flat">
              <a:solidFill>
                <a:srgbClr val="9E9E9E"/>
              </a:solidFill>
              <a:prstDash val="solid"/>
              <a:round/>
            </a:ln>
          </a:bottom>
          <a:insideH>
            <a:ln w="9525" cap="flat">
              <a:solidFill>
                <a:srgbClr val="9E9E9E"/>
              </a:solidFill>
              <a:prstDash val="solid"/>
              <a:round/>
            </a:ln>
          </a:insideH>
          <a:insideV>
            <a:ln w="9525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9525" cap="flat">
              <a:solidFill>
                <a:srgbClr val="9E9E9E"/>
              </a:solidFill>
              <a:prstDash val="solid"/>
              <a:round/>
            </a:ln>
          </a:left>
          <a:right>
            <a:ln w="9525" cap="flat">
              <a:solidFill>
                <a:srgbClr val="9E9E9E"/>
              </a:solidFill>
              <a:prstDash val="solid"/>
              <a:round/>
            </a:ln>
          </a:right>
          <a:top>
            <a:ln w="9525" cap="flat">
              <a:solidFill>
                <a:srgbClr val="9E9E9E"/>
              </a:solidFill>
              <a:prstDash val="solid"/>
              <a:round/>
            </a:ln>
          </a:top>
          <a:bottom>
            <a:ln w="9525" cap="flat">
              <a:solidFill>
                <a:srgbClr val="9E9E9E"/>
              </a:solidFill>
              <a:prstDash val="solid"/>
              <a:round/>
            </a:ln>
          </a:bottom>
          <a:insideH>
            <a:ln w="9525" cap="flat">
              <a:solidFill>
                <a:srgbClr val="9E9E9E"/>
              </a:solidFill>
              <a:prstDash val="solid"/>
              <a:round/>
            </a:ln>
          </a:insideH>
          <a:insideV>
            <a:ln w="9525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9525" cap="flat">
              <a:solidFill>
                <a:srgbClr val="9E9E9E"/>
              </a:solidFill>
              <a:prstDash val="solid"/>
              <a:round/>
            </a:ln>
          </a:left>
          <a:right>
            <a:ln w="9525" cap="flat">
              <a:solidFill>
                <a:srgbClr val="9E9E9E"/>
              </a:solidFill>
              <a:prstDash val="solid"/>
              <a:round/>
            </a:ln>
          </a:right>
          <a:top>
            <a:ln w="9525" cap="flat">
              <a:solidFill>
                <a:srgbClr val="9E9E9E"/>
              </a:solidFill>
              <a:prstDash val="solid"/>
              <a:round/>
            </a:ln>
          </a:top>
          <a:bottom>
            <a:ln w="9525" cap="flat">
              <a:solidFill>
                <a:srgbClr val="9E9E9E"/>
              </a:solidFill>
              <a:prstDash val="solid"/>
              <a:round/>
            </a:ln>
          </a:bottom>
          <a:insideH>
            <a:ln w="9525" cap="flat">
              <a:solidFill>
                <a:srgbClr val="9E9E9E"/>
              </a:solidFill>
              <a:prstDash val="solid"/>
              <a:round/>
            </a:ln>
          </a:insideH>
          <a:insideV>
            <a:ln w="9525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9525" cap="flat">
              <a:solidFill>
                <a:srgbClr val="9E9E9E"/>
              </a:solidFill>
              <a:prstDash val="solid"/>
              <a:round/>
            </a:ln>
          </a:left>
          <a:right>
            <a:ln w="9525" cap="flat">
              <a:solidFill>
                <a:srgbClr val="9E9E9E"/>
              </a:solidFill>
              <a:prstDash val="solid"/>
              <a:round/>
            </a:ln>
          </a:right>
          <a:top>
            <a:ln w="9525" cap="flat">
              <a:solidFill>
                <a:srgbClr val="9E9E9E"/>
              </a:solidFill>
              <a:prstDash val="solid"/>
              <a:round/>
            </a:ln>
          </a:top>
          <a:bottom>
            <a:ln w="9525" cap="flat">
              <a:solidFill>
                <a:srgbClr val="9E9E9E"/>
              </a:solidFill>
              <a:prstDash val="solid"/>
              <a:round/>
            </a:ln>
          </a:bottom>
          <a:insideH>
            <a:ln w="9525" cap="flat">
              <a:solidFill>
                <a:srgbClr val="9E9E9E"/>
              </a:solidFill>
              <a:prstDash val="solid"/>
              <a:round/>
            </a:ln>
          </a:insideH>
          <a:insideV>
            <a:ln w="9525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404040"/>
        </a:fontRef>
        <a:srgbClr val="40404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0F0DA"/>
          </a:solidFill>
        </a:fill>
      </a:tcStyle>
    </a:wholeTbl>
    <a:band2H>
      <a:tcTxStyle/>
      <a:tcStyle>
        <a:tcBdr/>
        <a:fill>
          <a:solidFill>
            <a:srgbClr val="E9F7ED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404040"/>
        </a:fontRef>
        <a:srgbClr val="40404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CDEDE"/>
          </a:solidFill>
        </a:fill>
      </a:tcStyle>
    </a:wholeTbl>
    <a:band2H>
      <a:tcTxStyle/>
      <a:tcStyle>
        <a:tcBdr/>
        <a:fill>
          <a:solidFill>
            <a:srgbClr val="E7EFE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404040"/>
        </a:fontRef>
        <a:srgbClr val="40404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BD8CE"/>
          </a:solidFill>
        </a:fill>
      </a:tcStyle>
    </a:wholeTbl>
    <a:band2H>
      <a:tcTxStyle/>
      <a:tcStyle>
        <a:tcBdr/>
        <a:fill>
          <a:solidFill>
            <a:srgbClr val="E7EC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404040"/>
        </a:fontRef>
        <a:srgbClr val="40404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8E8E8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404040"/>
        </a:fontRef>
        <a:srgbClr val="40404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404040"/>
              </a:solidFill>
              <a:prstDash val="solid"/>
              <a:round/>
            </a:ln>
          </a:top>
          <a:bottom>
            <a:ln w="25400" cap="flat">
              <a:solidFill>
                <a:srgbClr val="40404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404040"/>
              </a:solidFill>
              <a:prstDash val="solid"/>
              <a:round/>
            </a:ln>
          </a:top>
          <a:bottom>
            <a:ln w="25400" cap="flat">
              <a:solidFill>
                <a:srgbClr val="40404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n" i="off">
        <a:fontRef idx="minor">
          <a:srgbClr val="404040"/>
        </a:fontRef>
        <a:srgbClr val="40404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CDCD"/>
          </a:solidFill>
        </a:fill>
      </a:tcStyle>
    </a:wholeTbl>
    <a:band2H>
      <a:tcTxStyle/>
      <a:tcStyle>
        <a:tcBdr/>
        <a:fill>
          <a:solidFill>
            <a:srgbClr val="E8E8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40404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40404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40404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715"/>
    <p:restoredTop sz="94503"/>
  </p:normalViewPr>
  <p:slideViewPr>
    <p:cSldViewPr snapToGrid="0" snapToObjects="1">
      <p:cViewPr varScale="1">
        <p:scale>
          <a:sx n="93" d="100"/>
          <a:sy n="93" d="100"/>
        </p:scale>
        <p:origin x="248" y="43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Shape 48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82" name="Shape 482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59981857"/>
      </p:ext>
    </p:extLst>
  </p:cSld>
  <p:clrMap bg1="lt1" tx1="dk1" bg2="lt2" tx2="dk2" accent1="accent1" accent2="accent2" accent3="accent3" accent4="accent4" accent5="accent5" accent6="accent6" hlink="hlink" folHlink="folHlink"/>
  <p:notesStyle>
    <a:lvl1pPr latinLnBrk="0">
      <a:defRPr sz="1400">
        <a:latin typeface="+mn-lt"/>
        <a:ea typeface="+mn-ea"/>
        <a:cs typeface="+mn-cs"/>
        <a:sym typeface="Arial"/>
      </a:defRPr>
    </a:lvl1pPr>
    <a:lvl2pPr indent="228600" latinLnBrk="0">
      <a:defRPr sz="1400">
        <a:latin typeface="+mn-lt"/>
        <a:ea typeface="+mn-ea"/>
        <a:cs typeface="+mn-cs"/>
        <a:sym typeface="Arial"/>
      </a:defRPr>
    </a:lvl2pPr>
    <a:lvl3pPr indent="457200" latinLnBrk="0">
      <a:defRPr sz="1400">
        <a:latin typeface="+mn-lt"/>
        <a:ea typeface="+mn-ea"/>
        <a:cs typeface="+mn-cs"/>
        <a:sym typeface="Arial"/>
      </a:defRPr>
    </a:lvl3pPr>
    <a:lvl4pPr indent="685800" latinLnBrk="0">
      <a:defRPr sz="1400">
        <a:latin typeface="+mn-lt"/>
        <a:ea typeface="+mn-ea"/>
        <a:cs typeface="+mn-cs"/>
        <a:sym typeface="Arial"/>
      </a:defRPr>
    </a:lvl4pPr>
    <a:lvl5pPr indent="914400" latinLnBrk="0">
      <a:defRPr sz="1400">
        <a:latin typeface="+mn-lt"/>
        <a:ea typeface="+mn-ea"/>
        <a:cs typeface="+mn-cs"/>
        <a:sym typeface="Arial"/>
      </a:defRPr>
    </a:lvl5pPr>
    <a:lvl6pPr indent="1143000" latinLnBrk="0">
      <a:defRPr sz="1400">
        <a:latin typeface="+mn-lt"/>
        <a:ea typeface="+mn-ea"/>
        <a:cs typeface="+mn-cs"/>
        <a:sym typeface="Arial"/>
      </a:defRPr>
    </a:lvl6pPr>
    <a:lvl7pPr indent="1371600" latinLnBrk="0">
      <a:defRPr sz="1400">
        <a:latin typeface="+mn-lt"/>
        <a:ea typeface="+mn-ea"/>
        <a:cs typeface="+mn-cs"/>
        <a:sym typeface="Arial"/>
      </a:defRPr>
    </a:lvl7pPr>
    <a:lvl8pPr indent="1600200" latinLnBrk="0">
      <a:defRPr sz="1400">
        <a:latin typeface="+mn-lt"/>
        <a:ea typeface="+mn-ea"/>
        <a:cs typeface="+mn-cs"/>
        <a:sym typeface="Arial"/>
      </a:defRPr>
    </a:lvl8pPr>
    <a:lvl9pPr indent="1828800" latinLnBrk="0">
      <a:defRPr sz="1400">
        <a:latin typeface="+mn-lt"/>
        <a:ea typeface="+mn-ea"/>
        <a:cs typeface="+mn-cs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530193B-564F-4854-8A52-728F3FB19C85}" type="slidenum">
              <a:rPr lang="fr-FR" smtClean="0"/>
              <a:t>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522760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Marre d être dans ma voiture et perdre tout ce temps </a:t>
            </a:r>
          </a:p>
          <a:p>
            <a:r>
              <a:rPr lang="fr-FR" dirty="0"/>
              <a:t>600 ex </a:t>
            </a:r>
            <a:r>
              <a:rPr lang="fr-FR" dirty="0" err="1"/>
              <a:t>visio</a:t>
            </a:r>
            <a:r>
              <a:rPr lang="fr-FR" dirty="0"/>
              <a:t> sur toute la France</a:t>
            </a:r>
          </a:p>
        </p:txBody>
      </p:sp>
    </p:spTree>
    <p:extLst>
      <p:ext uri="{BB962C8B-B14F-4D97-AF65-F5344CB8AC3E}">
        <p14:creationId xmlns:p14="http://schemas.microsoft.com/office/powerpoint/2010/main" val="29653367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Le rapport est retourné à l’expert avec son nom prénom date et heure</a:t>
            </a:r>
          </a:p>
        </p:txBody>
      </p:sp>
    </p:spTree>
    <p:extLst>
      <p:ext uri="{BB962C8B-B14F-4D97-AF65-F5344CB8AC3E}">
        <p14:creationId xmlns:p14="http://schemas.microsoft.com/office/powerpoint/2010/main" val="3981913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  <a:p>
            <a:r>
              <a:rPr lang="fr-FR" dirty="0"/>
              <a:t>UN EXPERT COUTE 35 EUROS/h.    1 euro de carburant pour 10 kms</a:t>
            </a:r>
          </a:p>
          <a:p>
            <a:r>
              <a:rPr lang="fr-FR" dirty="0"/>
              <a:t>2020 covid toute la France , Belgique</a:t>
            </a:r>
          </a:p>
          <a:p>
            <a:r>
              <a:rPr lang="fr-FR" dirty="0"/>
              <a:t>Voiture , camion ,  roues , machines agricoles , effets vestimentaires</a:t>
            </a:r>
          </a:p>
          <a:p>
            <a:r>
              <a:rPr lang="fr-FR" dirty="0"/>
              <a:t>Collision , vandalisme, bris de glace, tentative de vol , force de la nature ( inondation , grêle)</a:t>
            </a:r>
          </a:p>
          <a:p>
            <a:r>
              <a:rPr lang="fr-FR" dirty="0"/>
              <a:t>Suivi des travaux ( Hors VE), complément d’information suite à une EAD</a:t>
            </a:r>
          </a:p>
          <a:p>
            <a:r>
              <a:rPr lang="fr-FR" dirty="0"/>
              <a:t>Expert: PEUX faire les expertises de chez lui ou si invalidité suite accident)</a:t>
            </a:r>
          </a:p>
        </p:txBody>
      </p:sp>
    </p:spTree>
    <p:extLst>
      <p:ext uri="{BB962C8B-B14F-4D97-AF65-F5344CB8AC3E}">
        <p14:creationId xmlns:p14="http://schemas.microsoft.com/office/powerpoint/2010/main" val="30505774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4 exemples  collision </a:t>
            </a:r>
            <a:r>
              <a:rPr lang="fr-FR"/>
              <a:t>simple bitter  </a:t>
            </a:r>
            <a:r>
              <a:rPr lang="fr-FR" dirty="0"/>
              <a:t>, épave </a:t>
            </a:r>
            <a:r>
              <a:rPr lang="fr-FR" dirty="0" err="1"/>
              <a:t>cyril</a:t>
            </a:r>
            <a:r>
              <a:rPr lang="fr-FR" dirty="0"/>
              <a:t> </a:t>
            </a:r>
            <a:r>
              <a:rPr lang="fr-FR" dirty="0" err="1"/>
              <a:t>zity</a:t>
            </a:r>
            <a:r>
              <a:rPr lang="fr-FR" dirty="0"/>
              <a:t> , examen visuel </a:t>
            </a:r>
            <a:r>
              <a:rPr lang="fr-FR" dirty="0" err="1"/>
              <a:t>campet</a:t>
            </a:r>
            <a:r>
              <a:rPr lang="fr-FR" dirty="0"/>
              <a:t> , </a:t>
            </a:r>
            <a:r>
              <a:rPr lang="fr-FR" dirty="0" err="1"/>
              <a:t>pj</a:t>
            </a:r>
            <a:r>
              <a:rPr lang="fr-FR" dirty="0"/>
              <a:t> </a:t>
            </a:r>
            <a:r>
              <a:rPr lang="fr-FR" dirty="0" err="1"/>
              <a:t>hamel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146028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Le gré à gré , orientation, imputabilité </a:t>
            </a:r>
            <a:r>
              <a:rPr lang="fr-FR"/>
              <a:t>avec l’assuré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117810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CHROME , SAFARI , FIREFOX </a:t>
            </a:r>
          </a:p>
        </p:txBody>
      </p:sp>
    </p:spTree>
    <p:extLst>
      <p:ext uri="{BB962C8B-B14F-4D97-AF65-F5344CB8AC3E}">
        <p14:creationId xmlns:p14="http://schemas.microsoft.com/office/powerpoint/2010/main" val="17742487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  <a:p>
            <a:r>
              <a:rPr lang="fr-FR" dirty="0"/>
              <a:t> responsable d’une grande COMPAGNIE « Que dit nos assurés »</a:t>
            </a:r>
          </a:p>
          <a:p>
            <a:r>
              <a:rPr lang="fr-FR" dirty="0"/>
              <a:t>De notre coté , la première retour négatif des assurés ils se plaignent de l’immobilisation du véhicule pour expertise</a:t>
            </a:r>
          </a:p>
          <a:p>
            <a:r>
              <a:rPr lang="fr-FR" dirty="0"/>
              <a:t>Avec la loi AMONT l’assuré peut changer rapidement d’assurance </a:t>
            </a:r>
          </a:p>
          <a:p>
            <a:r>
              <a:rPr lang="fr-FR" dirty="0"/>
              <a:t>Les assurances nous envoie tjrs les mauvais retours de leur assuré </a:t>
            </a:r>
          </a:p>
          <a:p>
            <a:r>
              <a:rPr lang="fr-FR" dirty="0"/>
              <a:t>CE SERA UN SLOGAN PUBLICITAIRE , NE VOUS DEPLACER plus pour l’expertise  C EST L’EXPERT VIENT CHEZ VOUS EN VISIO</a:t>
            </a:r>
          </a:p>
        </p:txBody>
      </p:sp>
    </p:spTree>
    <p:extLst>
      <p:ext uri="{BB962C8B-B14F-4D97-AF65-F5344CB8AC3E}">
        <p14:creationId xmlns:p14="http://schemas.microsoft.com/office/powerpoint/2010/main" val="30012189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e du titre"/>
          <p:cNvSpPr txBox="1">
            <a:spLocks noGrp="1"/>
          </p:cNvSpPr>
          <p:nvPr>
            <p:ph type="title"/>
          </p:nvPr>
        </p:nvSpPr>
        <p:spPr>
          <a:xfrm>
            <a:off x="1937440" y="2445078"/>
            <a:ext cx="4160521" cy="1444753"/>
          </a:xfrm>
          <a:prstGeom prst="rect">
            <a:avLst/>
          </a:prstGeom>
        </p:spPr>
        <p:txBody>
          <a:bodyPr/>
          <a:lstStyle>
            <a:lvl1pPr>
              <a:defRPr sz="8800"/>
            </a:lvl1pPr>
          </a:lstStyle>
          <a:p>
            <a:r>
              <a:t>Texte du titre</a:t>
            </a:r>
          </a:p>
        </p:txBody>
      </p:sp>
      <p:sp>
        <p:nvSpPr>
          <p:cNvPr id="13" name="Texte niveau 1…"/>
          <p:cNvSpPr txBox="1">
            <a:spLocks noGrp="1"/>
          </p:cNvSpPr>
          <p:nvPr>
            <p:ph type="body" sz="quarter" idx="1"/>
          </p:nvPr>
        </p:nvSpPr>
        <p:spPr>
          <a:xfrm>
            <a:off x="1937438" y="3811249"/>
            <a:ext cx="4160521" cy="46634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2400">
                <a:solidFill>
                  <a:srgbClr val="FFFFFF"/>
                </a:solidFill>
              </a:defRPr>
            </a:lvl1pPr>
            <a:lvl2pPr>
              <a:lnSpc>
                <a:spcPct val="100000"/>
              </a:lnSpc>
              <a:defRPr sz="2400">
                <a:solidFill>
                  <a:srgbClr val="FFFFFF"/>
                </a:solidFill>
              </a:defRPr>
            </a:lvl2pPr>
            <a:lvl3pPr>
              <a:lnSpc>
                <a:spcPct val="100000"/>
              </a:lnSpc>
              <a:defRPr sz="2400">
                <a:solidFill>
                  <a:srgbClr val="FFFFFF"/>
                </a:solidFill>
              </a:defRPr>
            </a:lvl3pPr>
            <a:lvl4pPr>
              <a:lnSpc>
                <a:spcPct val="100000"/>
              </a:lnSpc>
              <a:defRPr sz="2400">
                <a:solidFill>
                  <a:srgbClr val="FFFFFF"/>
                </a:solidFill>
              </a:defRPr>
            </a:lvl4pPr>
            <a:lvl5pPr>
              <a:lnSpc>
                <a:spcPct val="100000"/>
              </a:lnSpc>
              <a:defRPr sz="2400">
                <a:solidFill>
                  <a:srgbClr val="FFFFFF"/>
                </a:solidFill>
              </a:defRPr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14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168;p20"/>
          <p:cNvSpPr/>
          <p:nvPr/>
        </p:nvSpPr>
        <p:spPr>
          <a:xfrm>
            <a:off x="3670299" y="0"/>
            <a:ext cx="8521701" cy="19558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60" extrusionOk="0">
                <a:moveTo>
                  <a:pt x="0" y="0"/>
                </a:moveTo>
                <a:lnTo>
                  <a:pt x="21600" y="0"/>
                </a:lnTo>
                <a:lnTo>
                  <a:pt x="21600" y="21523"/>
                </a:lnTo>
                <a:lnTo>
                  <a:pt x="21384" y="21554"/>
                </a:lnTo>
                <a:cubicBezTo>
                  <a:pt x="20802" y="21600"/>
                  <a:pt x="19955" y="21405"/>
                  <a:pt x="18786" y="20566"/>
                </a:cubicBezTo>
                <a:cubicBezTo>
                  <a:pt x="16115" y="18648"/>
                  <a:pt x="15020" y="20947"/>
                  <a:pt x="10298" y="19170"/>
                </a:cubicBezTo>
                <a:cubicBezTo>
                  <a:pt x="5576" y="17393"/>
                  <a:pt x="6532" y="14692"/>
                  <a:pt x="4552" y="10776"/>
                </a:cubicBezTo>
                <a:cubicBezTo>
                  <a:pt x="2572" y="6859"/>
                  <a:pt x="3499" y="5437"/>
                  <a:pt x="2508" y="3218"/>
                </a:cubicBezTo>
                <a:cubicBezTo>
                  <a:pt x="1764" y="1554"/>
                  <a:pt x="679" y="543"/>
                  <a:pt x="183" y="141"/>
                </a:cubicBezTo>
                <a:close/>
              </a:path>
            </a:pathLst>
          </a:custGeom>
          <a:solidFill>
            <a:srgbClr val="76D2D2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8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pPr>
            <a:endParaRPr/>
          </a:p>
        </p:txBody>
      </p:sp>
      <p:sp>
        <p:nvSpPr>
          <p:cNvPr id="276" name="Google Shape;169;p20"/>
          <p:cNvSpPr/>
          <p:nvPr/>
        </p:nvSpPr>
        <p:spPr>
          <a:xfrm>
            <a:off x="9023691" y="-1"/>
            <a:ext cx="3168309" cy="22614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839" y="0"/>
                </a:lnTo>
                <a:lnTo>
                  <a:pt x="894" y="1533"/>
                </a:lnTo>
                <a:cubicBezTo>
                  <a:pt x="1663" y="12144"/>
                  <a:pt x="8060" y="20425"/>
                  <a:pt x="15837" y="20425"/>
                </a:cubicBezTo>
                <a:cubicBezTo>
                  <a:pt x="17392" y="20425"/>
                  <a:pt x="18892" y="20093"/>
                  <a:pt x="20303" y="19479"/>
                </a:cubicBezTo>
                <a:lnTo>
                  <a:pt x="21600" y="18814"/>
                </a:lnTo>
                <a:lnTo>
                  <a:pt x="21600" y="20064"/>
                </a:lnTo>
                <a:lnTo>
                  <a:pt x="20553" y="20601"/>
                </a:lnTo>
                <a:cubicBezTo>
                  <a:pt x="19063" y="21250"/>
                  <a:pt x="17479" y="21600"/>
                  <a:pt x="15837" y="21600"/>
                </a:cubicBezTo>
                <a:cubicBezTo>
                  <a:pt x="7626" y="21600"/>
                  <a:pt x="872" y="12857"/>
                  <a:pt x="60" y="1653"/>
                </a:cubicBezTo>
                <a:close/>
              </a:path>
            </a:pathLst>
          </a:custGeom>
          <a:solidFill>
            <a:srgbClr val="A4DFE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800">
                <a:latin typeface="Montserrat Medium"/>
                <a:ea typeface="Montserrat Medium"/>
                <a:cs typeface="Montserrat Medium"/>
                <a:sym typeface="Montserrat Medium"/>
              </a:defRPr>
            </a:pPr>
            <a:endParaRPr/>
          </a:p>
        </p:txBody>
      </p:sp>
      <p:sp>
        <p:nvSpPr>
          <p:cNvPr id="277" name="Google Shape;170;p20"/>
          <p:cNvSpPr/>
          <p:nvPr/>
        </p:nvSpPr>
        <p:spPr>
          <a:xfrm>
            <a:off x="8205923" y="-1"/>
            <a:ext cx="1955665" cy="14123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172" y="0"/>
                </a:moveTo>
                <a:lnTo>
                  <a:pt x="2187" y="0"/>
                </a:lnTo>
                <a:lnTo>
                  <a:pt x="1674" y="1307"/>
                </a:lnTo>
                <a:cubicBezTo>
                  <a:pt x="1173" y="2948"/>
                  <a:pt x="896" y="4752"/>
                  <a:pt x="896" y="6645"/>
                </a:cubicBezTo>
                <a:cubicBezTo>
                  <a:pt x="896" y="14219"/>
                  <a:pt x="5330" y="20359"/>
                  <a:pt x="10800" y="20359"/>
                </a:cubicBezTo>
                <a:cubicBezTo>
                  <a:pt x="16270" y="20359"/>
                  <a:pt x="20704" y="14219"/>
                  <a:pt x="20704" y="6645"/>
                </a:cubicBezTo>
                <a:cubicBezTo>
                  <a:pt x="20704" y="4752"/>
                  <a:pt x="20427" y="2948"/>
                  <a:pt x="19926" y="1307"/>
                </a:cubicBezTo>
                <a:lnTo>
                  <a:pt x="19413" y="0"/>
                </a:lnTo>
                <a:lnTo>
                  <a:pt x="20428" y="0"/>
                </a:lnTo>
                <a:lnTo>
                  <a:pt x="20751" y="824"/>
                </a:lnTo>
                <a:cubicBezTo>
                  <a:pt x="21298" y="2613"/>
                  <a:pt x="21600" y="4580"/>
                  <a:pt x="21600" y="6645"/>
                </a:cubicBezTo>
                <a:cubicBezTo>
                  <a:pt x="21600" y="14905"/>
                  <a:pt x="16765" y="21600"/>
                  <a:pt x="10800" y="21600"/>
                </a:cubicBezTo>
                <a:cubicBezTo>
                  <a:pt x="4835" y="21600"/>
                  <a:pt x="0" y="14905"/>
                  <a:pt x="0" y="6645"/>
                </a:cubicBezTo>
                <a:cubicBezTo>
                  <a:pt x="0" y="4580"/>
                  <a:pt x="302" y="2613"/>
                  <a:pt x="849" y="824"/>
                </a:cubicBezTo>
                <a:close/>
              </a:path>
            </a:pathLst>
          </a:custGeom>
          <a:solidFill>
            <a:srgbClr val="D0F0F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800">
                <a:latin typeface="Montserrat Medium"/>
                <a:ea typeface="Montserrat Medium"/>
                <a:cs typeface="Montserrat Medium"/>
                <a:sym typeface="Montserrat Medium"/>
              </a:defRPr>
            </a:pPr>
            <a:endParaRPr/>
          </a:p>
        </p:txBody>
      </p:sp>
      <p:sp>
        <p:nvSpPr>
          <p:cNvPr id="278" name="Google Shape;171;p20"/>
          <p:cNvSpPr>
            <a:spLocks noGrp="1"/>
          </p:cNvSpPr>
          <p:nvPr>
            <p:ph type="pic" sz="half" idx="21"/>
          </p:nvPr>
        </p:nvSpPr>
        <p:spPr>
          <a:xfrm>
            <a:off x="407987" y="3429001"/>
            <a:ext cx="5688014" cy="298767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79" name="Google Shape;172;p20"/>
          <p:cNvSpPr>
            <a:spLocks noGrp="1"/>
          </p:cNvSpPr>
          <p:nvPr>
            <p:ph type="pic" sz="half" idx="22"/>
          </p:nvPr>
        </p:nvSpPr>
        <p:spPr>
          <a:xfrm>
            <a:off x="407987" y="441326"/>
            <a:ext cx="5688014" cy="298767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80" name="Google Shape;173;p20"/>
          <p:cNvSpPr>
            <a:spLocks noGrp="1"/>
          </p:cNvSpPr>
          <p:nvPr>
            <p:ph type="pic" sz="half" idx="23"/>
          </p:nvPr>
        </p:nvSpPr>
        <p:spPr>
          <a:xfrm>
            <a:off x="6096000" y="441326"/>
            <a:ext cx="5688013" cy="298767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81" name="Texte du titre"/>
          <p:cNvSpPr txBox="1">
            <a:spLocks noGrp="1"/>
          </p:cNvSpPr>
          <p:nvPr>
            <p:ph type="title"/>
          </p:nvPr>
        </p:nvSpPr>
        <p:spPr>
          <a:xfrm>
            <a:off x="6661842" y="4134899"/>
            <a:ext cx="4553713" cy="1572769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rgbClr val="404040"/>
                </a:solidFill>
              </a:defRPr>
            </a:lvl1pPr>
          </a:lstStyle>
          <a:p>
            <a:r>
              <a:t>Texte du titre</a:t>
            </a:r>
          </a:p>
        </p:txBody>
      </p:sp>
      <p:sp>
        <p:nvSpPr>
          <p:cNvPr id="282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176;p21"/>
          <p:cNvSpPr>
            <a:spLocks noGrp="1"/>
          </p:cNvSpPr>
          <p:nvPr>
            <p:ph type="pic" idx="2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90" name="Texte du titre"/>
          <p:cNvSpPr txBox="1">
            <a:spLocks noGrp="1"/>
          </p:cNvSpPr>
          <p:nvPr>
            <p:ph type="title"/>
          </p:nvPr>
        </p:nvSpPr>
        <p:spPr>
          <a:xfrm>
            <a:off x="1019174" y="1173665"/>
            <a:ext cx="8129017" cy="2862073"/>
          </a:xfrm>
          <a:prstGeom prst="rect">
            <a:avLst/>
          </a:prstGeom>
        </p:spPr>
        <p:txBody>
          <a:bodyPr/>
          <a:lstStyle>
            <a:lvl1pPr>
              <a:defRPr sz="6000"/>
            </a:lvl1pPr>
          </a:lstStyle>
          <a:p>
            <a:r>
              <a:t>Texte du titre</a:t>
            </a:r>
          </a:p>
        </p:txBody>
      </p:sp>
      <p:sp>
        <p:nvSpPr>
          <p:cNvPr id="291" name="Texte niveau 1…"/>
          <p:cNvSpPr txBox="1">
            <a:spLocks noGrp="1"/>
          </p:cNvSpPr>
          <p:nvPr>
            <p:ph type="body" sz="quarter" idx="1"/>
          </p:nvPr>
        </p:nvSpPr>
        <p:spPr>
          <a:xfrm>
            <a:off x="7337634" y="5307539"/>
            <a:ext cx="3840481" cy="51206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1200">
                <a:solidFill>
                  <a:srgbClr val="FFFFFF"/>
                </a:solidFill>
              </a:defRPr>
            </a:lvl1pPr>
            <a:lvl2pPr>
              <a:lnSpc>
                <a:spcPct val="100000"/>
              </a:lnSpc>
              <a:defRPr sz="1200">
                <a:solidFill>
                  <a:srgbClr val="FFFFFF"/>
                </a:solidFill>
              </a:defRPr>
            </a:lvl2pPr>
            <a:lvl3pPr>
              <a:lnSpc>
                <a:spcPct val="100000"/>
              </a:lnSpc>
              <a:defRPr sz="1200">
                <a:solidFill>
                  <a:srgbClr val="FFFFFF"/>
                </a:solidFill>
              </a:defRPr>
            </a:lvl3pPr>
            <a:lvl4pPr>
              <a:lnSpc>
                <a:spcPct val="100000"/>
              </a:lnSpc>
              <a:defRPr sz="1200">
                <a:solidFill>
                  <a:srgbClr val="FFFFFF"/>
                </a:solidFill>
              </a:defRPr>
            </a:lvl4pPr>
            <a:lvl5pPr>
              <a:lnSpc>
                <a:spcPct val="100000"/>
              </a:lnSpc>
              <a:defRPr sz="1200">
                <a:solidFill>
                  <a:srgbClr val="FFFFFF"/>
                </a:solidFill>
              </a:defRPr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292" name="Google Shape;179;p21"/>
          <p:cNvSpPr txBox="1">
            <a:spLocks noGrp="1"/>
          </p:cNvSpPr>
          <p:nvPr>
            <p:ph type="body" sz="quarter" idx="22"/>
          </p:nvPr>
        </p:nvSpPr>
        <p:spPr>
          <a:xfrm>
            <a:off x="7337634" y="4974637"/>
            <a:ext cx="2990089" cy="329185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  <a:defRPr sz="14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endParaRPr/>
          </a:p>
        </p:txBody>
      </p:sp>
      <p:sp>
        <p:nvSpPr>
          <p:cNvPr id="293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181;p22"/>
          <p:cNvSpPr>
            <a:spLocks noGrp="1"/>
          </p:cNvSpPr>
          <p:nvPr>
            <p:ph type="pic" sz="half" idx="21"/>
          </p:nvPr>
        </p:nvSpPr>
        <p:spPr>
          <a:xfrm>
            <a:off x="6531429" y="441325"/>
            <a:ext cx="5252585" cy="597535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01" name="Texte du titre"/>
          <p:cNvSpPr txBox="1">
            <a:spLocks noGrp="1"/>
          </p:cNvSpPr>
          <p:nvPr>
            <p:ph type="title"/>
          </p:nvPr>
        </p:nvSpPr>
        <p:spPr>
          <a:xfrm>
            <a:off x="1068596" y="1803499"/>
            <a:ext cx="4590289" cy="923546"/>
          </a:xfrm>
          <a:prstGeom prst="rect">
            <a:avLst/>
          </a:prstGeom>
        </p:spPr>
        <p:txBody>
          <a:bodyPr/>
          <a:lstStyle>
            <a:lvl1pPr>
              <a:defRPr sz="5400"/>
            </a:lvl1pPr>
          </a:lstStyle>
          <a:p>
            <a:r>
              <a:t>Texte du titre</a:t>
            </a:r>
          </a:p>
        </p:txBody>
      </p:sp>
      <p:sp>
        <p:nvSpPr>
          <p:cNvPr id="302" name="Texte niveau 1…"/>
          <p:cNvSpPr txBox="1">
            <a:spLocks noGrp="1"/>
          </p:cNvSpPr>
          <p:nvPr>
            <p:ph type="body" sz="quarter" idx="1"/>
          </p:nvPr>
        </p:nvSpPr>
        <p:spPr>
          <a:xfrm>
            <a:off x="1396311" y="1157586"/>
            <a:ext cx="2670050" cy="338329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1600">
                <a:solidFill>
                  <a:srgbClr val="FFFFFF"/>
                </a:solidFill>
              </a:defRPr>
            </a:lvl1pPr>
            <a:lvl2pPr>
              <a:lnSpc>
                <a:spcPct val="100000"/>
              </a:lnSpc>
              <a:defRPr sz="1600">
                <a:solidFill>
                  <a:srgbClr val="FFFFFF"/>
                </a:solidFill>
              </a:defRPr>
            </a:lvl2pPr>
            <a:lvl3pPr>
              <a:lnSpc>
                <a:spcPct val="100000"/>
              </a:lnSpc>
              <a:defRPr sz="1600">
                <a:solidFill>
                  <a:srgbClr val="FFFFFF"/>
                </a:solidFill>
              </a:defRPr>
            </a:lvl3pPr>
            <a:lvl4pPr>
              <a:lnSpc>
                <a:spcPct val="100000"/>
              </a:lnSpc>
              <a:defRPr sz="1600">
                <a:solidFill>
                  <a:srgbClr val="FFFFFF"/>
                </a:solidFill>
              </a:defRPr>
            </a:lvl4pPr>
            <a:lvl5pPr>
              <a:lnSpc>
                <a:spcPct val="100000"/>
              </a:lnSpc>
              <a:defRPr sz="1600">
                <a:solidFill>
                  <a:srgbClr val="FFFFFF"/>
                </a:solidFill>
              </a:defRPr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303" name="Google Shape;184;p22"/>
          <p:cNvSpPr txBox="1">
            <a:spLocks noGrp="1"/>
          </p:cNvSpPr>
          <p:nvPr>
            <p:ph type="body" sz="quarter" idx="22"/>
          </p:nvPr>
        </p:nvSpPr>
        <p:spPr>
          <a:xfrm>
            <a:off x="1026262" y="3998948"/>
            <a:ext cx="4645154" cy="1627633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  <a:defRPr sz="1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04" name="Google Shape;185;p22"/>
          <p:cNvSpPr txBox="1">
            <a:spLocks noGrp="1"/>
          </p:cNvSpPr>
          <p:nvPr>
            <p:ph type="body" sz="quarter" idx="23"/>
          </p:nvPr>
        </p:nvSpPr>
        <p:spPr>
          <a:xfrm>
            <a:off x="1026262" y="3302008"/>
            <a:ext cx="4636010" cy="585217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  <a:defRPr sz="14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endParaRPr/>
          </a:p>
        </p:txBody>
      </p:sp>
      <p:sp>
        <p:nvSpPr>
          <p:cNvPr id="305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Texte du titre"/>
          <p:cNvSpPr txBox="1">
            <a:spLocks noGrp="1"/>
          </p:cNvSpPr>
          <p:nvPr>
            <p:ph type="title"/>
          </p:nvPr>
        </p:nvSpPr>
        <p:spPr>
          <a:xfrm>
            <a:off x="1681333" y="2735093"/>
            <a:ext cx="3401568" cy="1938529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rgbClr val="404040"/>
                </a:solidFill>
              </a:defRPr>
            </a:lvl1pPr>
          </a:lstStyle>
          <a:p>
            <a:r>
              <a:t>Texte du titre</a:t>
            </a:r>
          </a:p>
        </p:txBody>
      </p:sp>
      <p:sp>
        <p:nvSpPr>
          <p:cNvPr id="334" name="Texte niveau 1…"/>
          <p:cNvSpPr txBox="1">
            <a:spLocks noGrp="1"/>
          </p:cNvSpPr>
          <p:nvPr>
            <p:ph type="body" sz="quarter" idx="1"/>
          </p:nvPr>
        </p:nvSpPr>
        <p:spPr>
          <a:xfrm>
            <a:off x="2009047" y="2184606"/>
            <a:ext cx="2670049" cy="338329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1600"/>
            </a:lvl1pPr>
            <a:lvl2pPr>
              <a:lnSpc>
                <a:spcPct val="100000"/>
              </a:lnSpc>
              <a:defRPr sz="1600"/>
            </a:lvl2pPr>
            <a:lvl3pPr>
              <a:lnSpc>
                <a:spcPct val="100000"/>
              </a:lnSpc>
              <a:defRPr sz="1600"/>
            </a:lvl3pPr>
            <a:lvl4pPr>
              <a:lnSpc>
                <a:spcPct val="100000"/>
              </a:lnSpc>
              <a:defRPr sz="1600"/>
            </a:lvl4pPr>
            <a:lvl5pPr>
              <a:lnSpc>
                <a:spcPct val="100000"/>
              </a:lnSpc>
              <a:defRPr sz="1600"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335" name="Google Shape;204;p24"/>
          <p:cNvSpPr txBox="1">
            <a:spLocks noGrp="1"/>
          </p:cNvSpPr>
          <p:nvPr>
            <p:ph type="body" sz="quarter" idx="21"/>
          </p:nvPr>
        </p:nvSpPr>
        <p:spPr>
          <a:xfrm>
            <a:off x="6095999" y="2917832"/>
            <a:ext cx="5074922" cy="960121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  <a:defRPr sz="1200"/>
            </a:pPr>
            <a:endParaRPr/>
          </a:p>
        </p:txBody>
      </p:sp>
      <p:sp>
        <p:nvSpPr>
          <p:cNvPr id="336" name="Google Shape;205;p24"/>
          <p:cNvSpPr txBox="1">
            <a:spLocks noGrp="1"/>
          </p:cNvSpPr>
          <p:nvPr>
            <p:ph type="body" sz="quarter" idx="22"/>
          </p:nvPr>
        </p:nvSpPr>
        <p:spPr>
          <a:xfrm>
            <a:off x="6095999" y="2589789"/>
            <a:ext cx="5074922" cy="329185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  <a:defRPr sz="1400" b="1">
                <a:latin typeface="Montserrat"/>
                <a:ea typeface="Montserrat"/>
                <a:cs typeface="Montserrat"/>
                <a:sym typeface="Montserrat"/>
              </a:defRPr>
            </a:pPr>
            <a:endParaRPr/>
          </a:p>
        </p:txBody>
      </p:sp>
      <p:sp>
        <p:nvSpPr>
          <p:cNvPr id="337" name="Google Shape;206;p24"/>
          <p:cNvSpPr txBox="1">
            <a:spLocks noGrp="1"/>
          </p:cNvSpPr>
          <p:nvPr>
            <p:ph type="body" sz="quarter" idx="23"/>
          </p:nvPr>
        </p:nvSpPr>
        <p:spPr>
          <a:xfrm>
            <a:off x="6095999" y="1369172"/>
            <a:ext cx="5074922" cy="704089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  <a:defRPr sz="2000"/>
            </a:pPr>
            <a:endParaRPr/>
          </a:p>
        </p:txBody>
      </p:sp>
      <p:sp>
        <p:nvSpPr>
          <p:cNvPr id="338" name="Google Shape;207;p24"/>
          <p:cNvSpPr txBox="1">
            <a:spLocks noGrp="1"/>
          </p:cNvSpPr>
          <p:nvPr>
            <p:ph type="body" sz="quarter" idx="24"/>
          </p:nvPr>
        </p:nvSpPr>
        <p:spPr>
          <a:xfrm>
            <a:off x="6095999" y="4532507"/>
            <a:ext cx="5074922" cy="960121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  <a:defRPr sz="1200"/>
            </a:pPr>
            <a:endParaRPr/>
          </a:p>
        </p:txBody>
      </p:sp>
      <p:sp>
        <p:nvSpPr>
          <p:cNvPr id="339" name="Google Shape;208;p24"/>
          <p:cNvSpPr txBox="1">
            <a:spLocks noGrp="1"/>
          </p:cNvSpPr>
          <p:nvPr>
            <p:ph type="body" sz="quarter" idx="25"/>
          </p:nvPr>
        </p:nvSpPr>
        <p:spPr>
          <a:xfrm>
            <a:off x="6095999" y="4204463"/>
            <a:ext cx="5074922" cy="329185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  <a:defRPr sz="1400" b="1">
                <a:latin typeface="Montserrat"/>
                <a:ea typeface="Montserrat"/>
                <a:cs typeface="Montserrat"/>
                <a:sym typeface="Montserrat"/>
              </a:defRPr>
            </a:pPr>
            <a:endParaRPr/>
          </a:p>
        </p:txBody>
      </p:sp>
      <p:sp>
        <p:nvSpPr>
          <p:cNvPr id="340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210;p25"/>
          <p:cNvSpPr>
            <a:spLocks noGrp="1"/>
          </p:cNvSpPr>
          <p:nvPr>
            <p:ph type="pic" sz="half" idx="21"/>
          </p:nvPr>
        </p:nvSpPr>
        <p:spPr>
          <a:xfrm>
            <a:off x="6103492" y="441326"/>
            <a:ext cx="5680522" cy="298767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48" name="Texte du titre"/>
          <p:cNvSpPr txBox="1">
            <a:spLocks noGrp="1"/>
          </p:cNvSpPr>
          <p:nvPr>
            <p:ph type="title"/>
          </p:nvPr>
        </p:nvSpPr>
        <p:spPr>
          <a:xfrm>
            <a:off x="1093566" y="1546127"/>
            <a:ext cx="4325112" cy="1325881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rgbClr val="404040"/>
                </a:solidFill>
              </a:defRPr>
            </a:lvl1pPr>
          </a:lstStyle>
          <a:p>
            <a:r>
              <a:t>Texte du titre</a:t>
            </a:r>
          </a:p>
        </p:txBody>
      </p:sp>
      <p:sp>
        <p:nvSpPr>
          <p:cNvPr id="349" name="Texte niveau 1…"/>
          <p:cNvSpPr txBox="1">
            <a:spLocks noGrp="1"/>
          </p:cNvSpPr>
          <p:nvPr>
            <p:ph type="body" sz="quarter" idx="1"/>
          </p:nvPr>
        </p:nvSpPr>
        <p:spPr>
          <a:xfrm>
            <a:off x="1421280" y="998544"/>
            <a:ext cx="2670050" cy="338329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1600"/>
            </a:lvl1pPr>
            <a:lvl2pPr>
              <a:lnSpc>
                <a:spcPct val="100000"/>
              </a:lnSpc>
              <a:defRPr sz="1600"/>
            </a:lvl2pPr>
            <a:lvl3pPr>
              <a:lnSpc>
                <a:spcPct val="100000"/>
              </a:lnSpc>
              <a:defRPr sz="1600"/>
            </a:lvl3pPr>
            <a:lvl4pPr>
              <a:lnSpc>
                <a:spcPct val="100000"/>
              </a:lnSpc>
              <a:defRPr sz="1600"/>
            </a:lvl4pPr>
            <a:lvl5pPr>
              <a:lnSpc>
                <a:spcPct val="100000"/>
              </a:lnSpc>
              <a:defRPr sz="1600"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350" name="Google Shape;213;p25"/>
          <p:cNvSpPr txBox="1">
            <a:spLocks noGrp="1"/>
          </p:cNvSpPr>
          <p:nvPr>
            <p:ph type="body" sz="quarter" idx="22"/>
          </p:nvPr>
        </p:nvSpPr>
        <p:spPr>
          <a:xfrm>
            <a:off x="6795926" y="4543000"/>
            <a:ext cx="4297681" cy="1399034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  <a:defRPr sz="1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51" name="Google Shape;214;p25"/>
          <p:cNvSpPr txBox="1">
            <a:spLocks noGrp="1"/>
          </p:cNvSpPr>
          <p:nvPr>
            <p:ph type="body" sz="quarter" idx="23"/>
          </p:nvPr>
        </p:nvSpPr>
        <p:spPr>
          <a:xfrm>
            <a:off x="6795926" y="4210670"/>
            <a:ext cx="4297681" cy="329185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  <a:defRPr sz="14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endParaRPr/>
          </a:p>
        </p:txBody>
      </p:sp>
      <p:sp>
        <p:nvSpPr>
          <p:cNvPr id="352" name="Google Shape;215;p25"/>
          <p:cNvSpPr txBox="1">
            <a:spLocks noGrp="1"/>
          </p:cNvSpPr>
          <p:nvPr>
            <p:ph type="body" sz="quarter" idx="24"/>
          </p:nvPr>
        </p:nvSpPr>
        <p:spPr>
          <a:xfrm>
            <a:off x="1000247" y="4539853"/>
            <a:ext cx="4297681" cy="1399033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  <a:defRPr sz="1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53" name="Google Shape;216;p25"/>
          <p:cNvSpPr txBox="1">
            <a:spLocks noGrp="1"/>
          </p:cNvSpPr>
          <p:nvPr>
            <p:ph type="body" sz="quarter" idx="25"/>
          </p:nvPr>
        </p:nvSpPr>
        <p:spPr>
          <a:xfrm>
            <a:off x="1000247" y="4207523"/>
            <a:ext cx="4297681" cy="329185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  <a:defRPr sz="14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endParaRPr/>
          </a:p>
        </p:txBody>
      </p:sp>
      <p:sp>
        <p:nvSpPr>
          <p:cNvPr id="354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Texte du titre"/>
          <p:cNvSpPr txBox="1">
            <a:spLocks noGrp="1"/>
          </p:cNvSpPr>
          <p:nvPr>
            <p:ph type="title"/>
          </p:nvPr>
        </p:nvSpPr>
        <p:spPr>
          <a:xfrm>
            <a:off x="1022059" y="1911262"/>
            <a:ext cx="4078224" cy="2121408"/>
          </a:xfrm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362" name="Texte niveau 1…"/>
          <p:cNvSpPr txBox="1">
            <a:spLocks noGrp="1"/>
          </p:cNvSpPr>
          <p:nvPr>
            <p:ph type="body" sz="quarter" idx="1"/>
          </p:nvPr>
        </p:nvSpPr>
        <p:spPr>
          <a:xfrm>
            <a:off x="1349774" y="1590051"/>
            <a:ext cx="2670049" cy="338329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1600">
                <a:solidFill>
                  <a:srgbClr val="FFFFFF"/>
                </a:solidFill>
              </a:defRPr>
            </a:lvl1pPr>
            <a:lvl2pPr>
              <a:lnSpc>
                <a:spcPct val="100000"/>
              </a:lnSpc>
              <a:defRPr sz="1600">
                <a:solidFill>
                  <a:srgbClr val="FFFFFF"/>
                </a:solidFill>
              </a:defRPr>
            </a:lvl2pPr>
            <a:lvl3pPr>
              <a:lnSpc>
                <a:spcPct val="100000"/>
              </a:lnSpc>
              <a:defRPr sz="1600">
                <a:solidFill>
                  <a:srgbClr val="FFFFFF"/>
                </a:solidFill>
              </a:defRPr>
            </a:lvl3pPr>
            <a:lvl4pPr>
              <a:lnSpc>
                <a:spcPct val="100000"/>
              </a:lnSpc>
              <a:defRPr sz="1600">
                <a:solidFill>
                  <a:srgbClr val="FFFFFF"/>
                </a:solidFill>
              </a:defRPr>
            </a:lvl4pPr>
            <a:lvl5pPr>
              <a:lnSpc>
                <a:spcPct val="100000"/>
              </a:lnSpc>
              <a:defRPr sz="1600">
                <a:solidFill>
                  <a:srgbClr val="FFFFFF"/>
                </a:solidFill>
              </a:defRPr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363" name="Google Shape;220;p26"/>
          <p:cNvSpPr txBox="1">
            <a:spLocks noGrp="1"/>
          </p:cNvSpPr>
          <p:nvPr>
            <p:ph type="body" sz="quarter" idx="21"/>
          </p:nvPr>
        </p:nvSpPr>
        <p:spPr>
          <a:xfrm>
            <a:off x="6564431" y="1938253"/>
            <a:ext cx="4626865" cy="512065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  <a:defRPr sz="1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64" name="Google Shape;221;p26"/>
          <p:cNvSpPr txBox="1">
            <a:spLocks noGrp="1"/>
          </p:cNvSpPr>
          <p:nvPr>
            <p:ph type="body" sz="quarter" idx="22"/>
          </p:nvPr>
        </p:nvSpPr>
        <p:spPr>
          <a:xfrm>
            <a:off x="7484426" y="1500829"/>
            <a:ext cx="2596897" cy="310897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  <a:defRPr sz="14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endParaRPr/>
          </a:p>
        </p:txBody>
      </p:sp>
      <p:sp>
        <p:nvSpPr>
          <p:cNvPr id="365" name="Google Shape;222;p26"/>
          <p:cNvSpPr txBox="1">
            <a:spLocks noGrp="1"/>
          </p:cNvSpPr>
          <p:nvPr>
            <p:ph type="body" sz="quarter" idx="23"/>
          </p:nvPr>
        </p:nvSpPr>
        <p:spPr>
          <a:xfrm>
            <a:off x="6564431" y="1382849"/>
            <a:ext cx="1051561" cy="521209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66" name="Google Shape;223;p26"/>
          <p:cNvSpPr txBox="1">
            <a:spLocks noGrp="1"/>
          </p:cNvSpPr>
          <p:nvPr>
            <p:ph type="body" sz="quarter" idx="24"/>
          </p:nvPr>
        </p:nvSpPr>
        <p:spPr>
          <a:xfrm>
            <a:off x="1001232" y="4308054"/>
            <a:ext cx="4078224" cy="960121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  <a:defRPr sz="1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67" name="Google Shape;224;p26"/>
          <p:cNvSpPr txBox="1">
            <a:spLocks noGrp="1"/>
          </p:cNvSpPr>
          <p:nvPr>
            <p:ph type="body" sz="quarter" idx="25"/>
          </p:nvPr>
        </p:nvSpPr>
        <p:spPr>
          <a:xfrm>
            <a:off x="6564431" y="3398713"/>
            <a:ext cx="4626865" cy="512065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  <a:defRPr sz="1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68" name="Google Shape;225;p26"/>
          <p:cNvSpPr txBox="1">
            <a:spLocks noGrp="1"/>
          </p:cNvSpPr>
          <p:nvPr>
            <p:ph type="body" sz="quarter" idx="26"/>
          </p:nvPr>
        </p:nvSpPr>
        <p:spPr>
          <a:xfrm>
            <a:off x="7484426" y="2961289"/>
            <a:ext cx="2596897" cy="310897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  <a:defRPr sz="14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endParaRPr/>
          </a:p>
        </p:txBody>
      </p:sp>
      <p:sp>
        <p:nvSpPr>
          <p:cNvPr id="369" name="Google Shape;226;p26"/>
          <p:cNvSpPr txBox="1">
            <a:spLocks noGrp="1"/>
          </p:cNvSpPr>
          <p:nvPr>
            <p:ph type="body" sz="quarter" idx="27"/>
          </p:nvPr>
        </p:nvSpPr>
        <p:spPr>
          <a:xfrm>
            <a:off x="6564431" y="2843309"/>
            <a:ext cx="1051561" cy="521209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70" name="Google Shape;227;p26"/>
          <p:cNvSpPr txBox="1">
            <a:spLocks noGrp="1"/>
          </p:cNvSpPr>
          <p:nvPr>
            <p:ph type="body" sz="quarter" idx="28"/>
          </p:nvPr>
        </p:nvSpPr>
        <p:spPr>
          <a:xfrm>
            <a:off x="6564431" y="4859173"/>
            <a:ext cx="4626865" cy="512065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  <a:defRPr sz="1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71" name="Google Shape;228;p26"/>
          <p:cNvSpPr txBox="1">
            <a:spLocks noGrp="1"/>
          </p:cNvSpPr>
          <p:nvPr>
            <p:ph type="body" sz="quarter" idx="29"/>
          </p:nvPr>
        </p:nvSpPr>
        <p:spPr>
          <a:xfrm>
            <a:off x="7484426" y="4421749"/>
            <a:ext cx="2596897" cy="310897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  <a:defRPr sz="14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endParaRPr/>
          </a:p>
        </p:txBody>
      </p:sp>
      <p:sp>
        <p:nvSpPr>
          <p:cNvPr id="372" name="Google Shape;229;p26"/>
          <p:cNvSpPr txBox="1">
            <a:spLocks noGrp="1"/>
          </p:cNvSpPr>
          <p:nvPr>
            <p:ph type="body" sz="quarter" idx="30"/>
          </p:nvPr>
        </p:nvSpPr>
        <p:spPr>
          <a:xfrm>
            <a:off x="6564431" y="4303769"/>
            <a:ext cx="1051561" cy="521209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73" name="Google Shape;230;p26"/>
          <p:cNvSpPr/>
          <p:nvPr/>
        </p:nvSpPr>
        <p:spPr>
          <a:xfrm>
            <a:off x="-1" y="-1"/>
            <a:ext cx="797182" cy="20598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178" y="0"/>
                </a:moveTo>
                <a:lnTo>
                  <a:pt x="18873" y="0"/>
                </a:lnTo>
                <a:lnTo>
                  <a:pt x="19447" y="608"/>
                </a:lnTo>
                <a:cubicBezTo>
                  <a:pt x="20846" y="2348"/>
                  <a:pt x="21600" y="4199"/>
                  <a:pt x="21600" y="6118"/>
                </a:cubicBezTo>
                <a:cubicBezTo>
                  <a:pt x="21600" y="12515"/>
                  <a:pt x="13226" y="18155"/>
                  <a:pt x="488" y="21485"/>
                </a:cubicBezTo>
                <a:lnTo>
                  <a:pt x="0" y="21600"/>
                </a:lnTo>
                <a:lnTo>
                  <a:pt x="0" y="20404"/>
                </a:lnTo>
                <a:lnTo>
                  <a:pt x="2563" y="19662"/>
                </a:lnTo>
                <a:cubicBezTo>
                  <a:pt x="12642" y="16443"/>
                  <a:pt x="19067" y="11571"/>
                  <a:pt x="19067" y="6118"/>
                </a:cubicBezTo>
                <a:cubicBezTo>
                  <a:pt x="19067" y="4301"/>
                  <a:pt x="18353" y="2548"/>
                  <a:pt x="17028" y="899"/>
                </a:cubicBezTo>
                <a:close/>
              </a:path>
            </a:pathLst>
          </a:custGeom>
          <a:solidFill>
            <a:srgbClr val="A4DFE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800">
                <a:latin typeface="Montserrat Medium"/>
                <a:ea typeface="Montserrat Medium"/>
                <a:cs typeface="Montserrat Medium"/>
                <a:sym typeface="Montserrat Medium"/>
              </a:defRPr>
            </a:pPr>
            <a:endParaRPr/>
          </a:p>
        </p:txBody>
      </p:sp>
      <p:sp>
        <p:nvSpPr>
          <p:cNvPr id="374" name="Google Shape;231;p26"/>
          <p:cNvSpPr/>
          <p:nvPr/>
        </p:nvSpPr>
        <p:spPr>
          <a:xfrm>
            <a:off x="166765" y="-1"/>
            <a:ext cx="1485708" cy="9210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48" y="0"/>
                </a:moveTo>
                <a:lnTo>
                  <a:pt x="1282" y="0"/>
                </a:lnTo>
                <a:lnTo>
                  <a:pt x="1097" y="958"/>
                </a:lnTo>
                <a:cubicBezTo>
                  <a:pt x="965" y="1998"/>
                  <a:pt x="896" y="3075"/>
                  <a:pt x="896" y="4178"/>
                </a:cubicBezTo>
                <a:cubicBezTo>
                  <a:pt x="896" y="13002"/>
                  <a:pt x="5330" y="20154"/>
                  <a:pt x="10800" y="20154"/>
                </a:cubicBezTo>
                <a:cubicBezTo>
                  <a:pt x="16270" y="20154"/>
                  <a:pt x="20704" y="13002"/>
                  <a:pt x="20704" y="4178"/>
                </a:cubicBezTo>
                <a:cubicBezTo>
                  <a:pt x="20704" y="3075"/>
                  <a:pt x="20635" y="1998"/>
                  <a:pt x="20503" y="958"/>
                </a:cubicBezTo>
                <a:lnTo>
                  <a:pt x="20318" y="0"/>
                </a:lnTo>
                <a:lnTo>
                  <a:pt x="21252" y="0"/>
                </a:lnTo>
                <a:lnTo>
                  <a:pt x="21381" y="667"/>
                </a:lnTo>
                <a:cubicBezTo>
                  <a:pt x="21524" y="1801"/>
                  <a:pt x="21600" y="2975"/>
                  <a:pt x="21600" y="4178"/>
                </a:cubicBezTo>
                <a:cubicBezTo>
                  <a:pt x="21600" y="13800"/>
                  <a:pt x="16765" y="21600"/>
                  <a:pt x="10800" y="21600"/>
                </a:cubicBezTo>
                <a:cubicBezTo>
                  <a:pt x="4835" y="21600"/>
                  <a:pt x="0" y="13800"/>
                  <a:pt x="0" y="4178"/>
                </a:cubicBezTo>
                <a:cubicBezTo>
                  <a:pt x="0" y="2975"/>
                  <a:pt x="76" y="1801"/>
                  <a:pt x="219" y="667"/>
                </a:cubicBezTo>
                <a:close/>
              </a:path>
            </a:pathLst>
          </a:custGeom>
          <a:solidFill>
            <a:srgbClr val="D0F0F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800">
                <a:latin typeface="Montserrat Medium"/>
                <a:ea typeface="Montserrat Medium"/>
                <a:cs typeface="Montserrat Medium"/>
                <a:sym typeface="Montserrat Medium"/>
              </a:defRPr>
            </a:pPr>
            <a:endParaRPr/>
          </a:p>
        </p:txBody>
      </p:sp>
      <p:sp>
        <p:nvSpPr>
          <p:cNvPr id="375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233;p27"/>
          <p:cNvSpPr/>
          <p:nvPr/>
        </p:nvSpPr>
        <p:spPr>
          <a:xfrm rot="10800000" flipH="1">
            <a:off x="10026156" y="2162175"/>
            <a:ext cx="2165844" cy="46958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60" extrusionOk="0">
                <a:moveTo>
                  <a:pt x="0" y="0"/>
                </a:moveTo>
                <a:lnTo>
                  <a:pt x="21600" y="0"/>
                </a:lnTo>
                <a:lnTo>
                  <a:pt x="21600" y="21523"/>
                </a:lnTo>
                <a:lnTo>
                  <a:pt x="21384" y="21554"/>
                </a:lnTo>
                <a:cubicBezTo>
                  <a:pt x="20802" y="21600"/>
                  <a:pt x="19955" y="21405"/>
                  <a:pt x="18786" y="20566"/>
                </a:cubicBezTo>
                <a:cubicBezTo>
                  <a:pt x="16115" y="18648"/>
                  <a:pt x="15020" y="20947"/>
                  <a:pt x="10298" y="19170"/>
                </a:cubicBezTo>
                <a:cubicBezTo>
                  <a:pt x="5576" y="17393"/>
                  <a:pt x="6532" y="14692"/>
                  <a:pt x="4552" y="10776"/>
                </a:cubicBezTo>
                <a:cubicBezTo>
                  <a:pt x="2572" y="6859"/>
                  <a:pt x="3499" y="5437"/>
                  <a:pt x="2508" y="3218"/>
                </a:cubicBezTo>
                <a:cubicBezTo>
                  <a:pt x="1764" y="1554"/>
                  <a:pt x="679" y="543"/>
                  <a:pt x="183" y="141"/>
                </a:cubicBezTo>
                <a:close/>
              </a:path>
            </a:pathLst>
          </a:custGeom>
          <a:solidFill>
            <a:srgbClr val="76D2D2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8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pPr>
            <a:endParaRPr/>
          </a:p>
        </p:txBody>
      </p:sp>
      <p:sp>
        <p:nvSpPr>
          <p:cNvPr id="383" name="Google Shape;234;p27"/>
          <p:cNvSpPr/>
          <p:nvPr/>
        </p:nvSpPr>
        <p:spPr>
          <a:xfrm>
            <a:off x="10817637" y="3198633"/>
            <a:ext cx="1374363" cy="34437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605"/>
                </a:lnTo>
                <a:lnTo>
                  <a:pt x="19952" y="774"/>
                </a:lnTo>
                <a:cubicBezTo>
                  <a:pt x="9244" y="2103"/>
                  <a:pt x="1469" y="6089"/>
                  <a:pt x="1469" y="10800"/>
                </a:cubicBezTo>
                <a:cubicBezTo>
                  <a:pt x="1469" y="15511"/>
                  <a:pt x="9244" y="19497"/>
                  <a:pt x="19952" y="20826"/>
                </a:cubicBezTo>
                <a:lnTo>
                  <a:pt x="21600" y="20995"/>
                </a:lnTo>
                <a:lnTo>
                  <a:pt x="21600" y="21600"/>
                </a:lnTo>
                <a:lnTo>
                  <a:pt x="19515" y="21386"/>
                </a:lnTo>
                <a:cubicBezTo>
                  <a:pt x="8209" y="19983"/>
                  <a:pt x="0" y="15774"/>
                  <a:pt x="0" y="10800"/>
                </a:cubicBezTo>
                <a:cubicBezTo>
                  <a:pt x="0" y="5826"/>
                  <a:pt x="8209" y="1617"/>
                  <a:pt x="19515" y="214"/>
                </a:cubicBezTo>
                <a:close/>
              </a:path>
            </a:pathLst>
          </a:custGeom>
          <a:solidFill>
            <a:srgbClr val="A4DFE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800">
                <a:latin typeface="Montserrat Medium"/>
                <a:ea typeface="Montserrat Medium"/>
                <a:cs typeface="Montserrat Medium"/>
                <a:sym typeface="Montserrat Medium"/>
              </a:defRPr>
            </a:pPr>
            <a:endParaRPr/>
          </a:p>
        </p:txBody>
      </p:sp>
      <p:sp>
        <p:nvSpPr>
          <p:cNvPr id="384" name="Google Shape;235;p27"/>
          <p:cNvSpPr/>
          <p:nvPr/>
        </p:nvSpPr>
        <p:spPr>
          <a:xfrm>
            <a:off x="10426347" y="3058007"/>
            <a:ext cx="1485707" cy="14857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896" y="10800"/>
                </a:moveTo>
                <a:cubicBezTo>
                  <a:pt x="896" y="16270"/>
                  <a:pt x="5330" y="20704"/>
                  <a:pt x="10800" y="20704"/>
                </a:cubicBezTo>
                <a:cubicBezTo>
                  <a:pt x="16270" y="20704"/>
                  <a:pt x="20704" y="16270"/>
                  <a:pt x="20704" y="10800"/>
                </a:cubicBezTo>
                <a:cubicBezTo>
                  <a:pt x="20704" y="5330"/>
                  <a:pt x="16270" y="896"/>
                  <a:pt x="10800" y="896"/>
                </a:cubicBezTo>
                <a:cubicBezTo>
                  <a:pt x="5330" y="896"/>
                  <a:pt x="896" y="5330"/>
                  <a:pt x="896" y="10800"/>
                </a:cubicBezTo>
                <a:close/>
              </a:path>
            </a:pathLst>
          </a:custGeom>
          <a:solidFill>
            <a:srgbClr val="D0F0F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800">
                <a:latin typeface="Montserrat Medium"/>
                <a:ea typeface="Montserrat Medium"/>
                <a:cs typeface="Montserrat Medium"/>
                <a:sym typeface="Montserrat Medium"/>
              </a:defRPr>
            </a:pPr>
            <a:endParaRPr/>
          </a:p>
        </p:txBody>
      </p:sp>
      <p:sp>
        <p:nvSpPr>
          <p:cNvPr id="385" name="Google Shape;236;p27"/>
          <p:cNvSpPr/>
          <p:nvPr/>
        </p:nvSpPr>
        <p:spPr>
          <a:xfrm>
            <a:off x="-1" y="-1"/>
            <a:ext cx="797182" cy="20598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178" y="0"/>
                </a:moveTo>
                <a:lnTo>
                  <a:pt x="18873" y="0"/>
                </a:lnTo>
                <a:lnTo>
                  <a:pt x="19447" y="608"/>
                </a:lnTo>
                <a:cubicBezTo>
                  <a:pt x="20846" y="2348"/>
                  <a:pt x="21600" y="4199"/>
                  <a:pt x="21600" y="6118"/>
                </a:cubicBezTo>
                <a:cubicBezTo>
                  <a:pt x="21600" y="12515"/>
                  <a:pt x="13226" y="18155"/>
                  <a:pt x="488" y="21485"/>
                </a:cubicBezTo>
                <a:lnTo>
                  <a:pt x="0" y="21600"/>
                </a:lnTo>
                <a:lnTo>
                  <a:pt x="0" y="20404"/>
                </a:lnTo>
                <a:lnTo>
                  <a:pt x="2563" y="19662"/>
                </a:lnTo>
                <a:cubicBezTo>
                  <a:pt x="12642" y="16443"/>
                  <a:pt x="19067" y="11571"/>
                  <a:pt x="19067" y="6118"/>
                </a:cubicBezTo>
                <a:cubicBezTo>
                  <a:pt x="19067" y="4301"/>
                  <a:pt x="18353" y="2548"/>
                  <a:pt x="17028" y="899"/>
                </a:cubicBezTo>
                <a:close/>
              </a:path>
            </a:pathLst>
          </a:custGeom>
          <a:solidFill>
            <a:srgbClr val="A4DFE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800">
                <a:latin typeface="Montserrat Medium"/>
                <a:ea typeface="Montserrat Medium"/>
                <a:cs typeface="Montserrat Medium"/>
                <a:sym typeface="Montserrat Medium"/>
              </a:defRPr>
            </a:pPr>
            <a:endParaRPr/>
          </a:p>
        </p:txBody>
      </p:sp>
      <p:sp>
        <p:nvSpPr>
          <p:cNvPr id="386" name="Google Shape;237;p27"/>
          <p:cNvSpPr/>
          <p:nvPr/>
        </p:nvSpPr>
        <p:spPr>
          <a:xfrm>
            <a:off x="166765" y="-1"/>
            <a:ext cx="1485708" cy="9210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48" y="0"/>
                </a:moveTo>
                <a:lnTo>
                  <a:pt x="1282" y="0"/>
                </a:lnTo>
                <a:lnTo>
                  <a:pt x="1097" y="958"/>
                </a:lnTo>
                <a:cubicBezTo>
                  <a:pt x="965" y="1998"/>
                  <a:pt x="896" y="3075"/>
                  <a:pt x="896" y="4178"/>
                </a:cubicBezTo>
                <a:cubicBezTo>
                  <a:pt x="896" y="13002"/>
                  <a:pt x="5330" y="20154"/>
                  <a:pt x="10800" y="20154"/>
                </a:cubicBezTo>
                <a:cubicBezTo>
                  <a:pt x="16270" y="20154"/>
                  <a:pt x="20704" y="13002"/>
                  <a:pt x="20704" y="4178"/>
                </a:cubicBezTo>
                <a:cubicBezTo>
                  <a:pt x="20704" y="3075"/>
                  <a:pt x="20635" y="1998"/>
                  <a:pt x="20503" y="958"/>
                </a:cubicBezTo>
                <a:lnTo>
                  <a:pt x="20318" y="0"/>
                </a:lnTo>
                <a:lnTo>
                  <a:pt x="21252" y="0"/>
                </a:lnTo>
                <a:lnTo>
                  <a:pt x="21381" y="667"/>
                </a:lnTo>
                <a:cubicBezTo>
                  <a:pt x="21524" y="1801"/>
                  <a:pt x="21600" y="2975"/>
                  <a:pt x="21600" y="4178"/>
                </a:cubicBezTo>
                <a:cubicBezTo>
                  <a:pt x="21600" y="13800"/>
                  <a:pt x="16765" y="21600"/>
                  <a:pt x="10800" y="21600"/>
                </a:cubicBezTo>
                <a:cubicBezTo>
                  <a:pt x="4835" y="21600"/>
                  <a:pt x="0" y="13800"/>
                  <a:pt x="0" y="4178"/>
                </a:cubicBezTo>
                <a:cubicBezTo>
                  <a:pt x="0" y="2975"/>
                  <a:pt x="76" y="1801"/>
                  <a:pt x="219" y="667"/>
                </a:cubicBezTo>
                <a:close/>
              </a:path>
            </a:pathLst>
          </a:custGeom>
          <a:solidFill>
            <a:srgbClr val="D0F0F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800">
                <a:latin typeface="Montserrat Medium"/>
                <a:ea typeface="Montserrat Medium"/>
                <a:cs typeface="Montserrat Medium"/>
                <a:sym typeface="Montserrat Medium"/>
              </a:defRPr>
            </a:pPr>
            <a:endParaRPr/>
          </a:p>
        </p:txBody>
      </p:sp>
      <p:sp>
        <p:nvSpPr>
          <p:cNvPr id="387" name="Google Shape;238;p27"/>
          <p:cNvSpPr>
            <a:spLocks noGrp="1"/>
          </p:cNvSpPr>
          <p:nvPr>
            <p:ph type="pic" sz="quarter" idx="21"/>
          </p:nvPr>
        </p:nvSpPr>
        <p:spPr>
          <a:xfrm>
            <a:off x="4967351" y="920353"/>
            <a:ext cx="2320926" cy="500102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88" name="Texte du titre"/>
          <p:cNvSpPr txBox="1">
            <a:spLocks noGrp="1"/>
          </p:cNvSpPr>
          <p:nvPr>
            <p:ph type="title"/>
          </p:nvPr>
        </p:nvSpPr>
        <p:spPr>
          <a:xfrm>
            <a:off x="1022059" y="2619561"/>
            <a:ext cx="3044952" cy="1938529"/>
          </a:xfrm>
          <a:prstGeom prst="rect">
            <a:avLst/>
          </a:prstGeom>
        </p:spPr>
        <p:txBody>
          <a:bodyPr/>
          <a:lstStyle>
            <a:lvl1pPr>
              <a:defRPr sz="6000"/>
            </a:lvl1pPr>
          </a:lstStyle>
          <a:p>
            <a:r>
              <a:t>Texte du titre</a:t>
            </a:r>
          </a:p>
        </p:txBody>
      </p:sp>
      <p:sp>
        <p:nvSpPr>
          <p:cNvPr id="389" name="Texte niveau 1…"/>
          <p:cNvSpPr txBox="1">
            <a:spLocks noGrp="1"/>
          </p:cNvSpPr>
          <p:nvPr>
            <p:ph type="body" sz="quarter" idx="1"/>
          </p:nvPr>
        </p:nvSpPr>
        <p:spPr>
          <a:xfrm>
            <a:off x="1349774" y="2300136"/>
            <a:ext cx="2670049" cy="338329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1600">
                <a:solidFill>
                  <a:srgbClr val="FFFFFF"/>
                </a:solidFill>
              </a:defRPr>
            </a:lvl1pPr>
            <a:lvl2pPr>
              <a:lnSpc>
                <a:spcPct val="100000"/>
              </a:lnSpc>
              <a:defRPr sz="1600">
                <a:solidFill>
                  <a:srgbClr val="FFFFFF"/>
                </a:solidFill>
              </a:defRPr>
            </a:lvl2pPr>
            <a:lvl3pPr>
              <a:lnSpc>
                <a:spcPct val="100000"/>
              </a:lnSpc>
              <a:defRPr sz="1600">
                <a:solidFill>
                  <a:srgbClr val="FFFFFF"/>
                </a:solidFill>
              </a:defRPr>
            </a:lvl3pPr>
            <a:lvl4pPr>
              <a:lnSpc>
                <a:spcPct val="100000"/>
              </a:lnSpc>
              <a:defRPr sz="1600">
                <a:solidFill>
                  <a:srgbClr val="FFFFFF"/>
                </a:solidFill>
              </a:defRPr>
            </a:lvl4pPr>
            <a:lvl5pPr>
              <a:lnSpc>
                <a:spcPct val="100000"/>
              </a:lnSpc>
              <a:defRPr sz="1600">
                <a:solidFill>
                  <a:srgbClr val="FFFFFF"/>
                </a:solidFill>
              </a:defRPr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390" name="Google Shape;241;p27"/>
          <p:cNvSpPr txBox="1">
            <a:spLocks noGrp="1"/>
          </p:cNvSpPr>
          <p:nvPr>
            <p:ph type="body" sz="quarter" idx="22"/>
          </p:nvPr>
        </p:nvSpPr>
        <p:spPr>
          <a:xfrm>
            <a:off x="8190041" y="2272059"/>
            <a:ext cx="2011680" cy="649225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  <a:defRPr sz="1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91" name="Google Shape;242;p27"/>
          <p:cNvSpPr txBox="1">
            <a:spLocks noGrp="1"/>
          </p:cNvSpPr>
          <p:nvPr>
            <p:ph type="body" sz="quarter" idx="23"/>
          </p:nvPr>
        </p:nvSpPr>
        <p:spPr>
          <a:xfrm>
            <a:off x="8190041" y="1740710"/>
            <a:ext cx="1472185" cy="585218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92" name="Google Shape;243;p27"/>
          <p:cNvSpPr txBox="1">
            <a:spLocks noGrp="1"/>
          </p:cNvSpPr>
          <p:nvPr>
            <p:ph type="body" sz="quarter" idx="24"/>
          </p:nvPr>
        </p:nvSpPr>
        <p:spPr>
          <a:xfrm>
            <a:off x="8190041" y="3691728"/>
            <a:ext cx="2011680" cy="649225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  <a:defRPr sz="1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93" name="Google Shape;244;p27"/>
          <p:cNvSpPr txBox="1">
            <a:spLocks noGrp="1"/>
          </p:cNvSpPr>
          <p:nvPr>
            <p:ph type="body" sz="quarter" idx="25"/>
          </p:nvPr>
        </p:nvSpPr>
        <p:spPr>
          <a:xfrm>
            <a:off x="8190041" y="3160379"/>
            <a:ext cx="1472185" cy="585217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94" name="Google Shape;245;p27"/>
          <p:cNvSpPr txBox="1">
            <a:spLocks noGrp="1"/>
          </p:cNvSpPr>
          <p:nvPr>
            <p:ph type="body" sz="quarter" idx="26"/>
          </p:nvPr>
        </p:nvSpPr>
        <p:spPr>
          <a:xfrm>
            <a:off x="8190041" y="5111398"/>
            <a:ext cx="2011680" cy="649225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  <a:defRPr sz="1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95" name="Google Shape;246;p27"/>
          <p:cNvSpPr txBox="1">
            <a:spLocks noGrp="1"/>
          </p:cNvSpPr>
          <p:nvPr>
            <p:ph type="body" sz="quarter" idx="27"/>
          </p:nvPr>
        </p:nvSpPr>
        <p:spPr>
          <a:xfrm>
            <a:off x="8190041" y="4580049"/>
            <a:ext cx="1472185" cy="585217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96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248;p28"/>
          <p:cNvSpPr/>
          <p:nvPr/>
        </p:nvSpPr>
        <p:spPr>
          <a:xfrm rot="10800000">
            <a:off x="-4" y="5077530"/>
            <a:ext cx="6014817" cy="17804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9714" extrusionOk="0">
                <a:moveTo>
                  <a:pt x="0" y="0"/>
                </a:moveTo>
                <a:lnTo>
                  <a:pt x="21600" y="0"/>
                </a:lnTo>
                <a:lnTo>
                  <a:pt x="21600" y="16120"/>
                </a:lnTo>
                <a:lnTo>
                  <a:pt x="21446" y="16265"/>
                </a:lnTo>
                <a:cubicBezTo>
                  <a:pt x="20398" y="17202"/>
                  <a:pt x="18713" y="18170"/>
                  <a:pt x="17185" y="16667"/>
                </a:cubicBezTo>
                <a:cubicBezTo>
                  <a:pt x="14741" y="14261"/>
                  <a:pt x="9181" y="21600"/>
                  <a:pt x="7140" y="19239"/>
                </a:cubicBezTo>
                <a:cubicBezTo>
                  <a:pt x="5099" y="16879"/>
                  <a:pt x="4319" y="9486"/>
                  <a:pt x="3018" y="6129"/>
                </a:cubicBezTo>
                <a:cubicBezTo>
                  <a:pt x="2205" y="4031"/>
                  <a:pt x="1016" y="1797"/>
                  <a:pt x="239" y="417"/>
                </a:cubicBezTo>
                <a:close/>
              </a:path>
            </a:pathLst>
          </a:custGeom>
          <a:solidFill>
            <a:srgbClr val="A4DFE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8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pPr>
            <a:endParaRPr/>
          </a:p>
        </p:txBody>
      </p:sp>
      <p:sp>
        <p:nvSpPr>
          <p:cNvPr id="404" name="Google Shape;249;p28"/>
          <p:cNvSpPr/>
          <p:nvPr/>
        </p:nvSpPr>
        <p:spPr>
          <a:xfrm rot="5400000" flipH="1">
            <a:off x="6008213" y="-1256278"/>
            <a:ext cx="4918614" cy="74491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60" extrusionOk="0">
                <a:moveTo>
                  <a:pt x="0" y="0"/>
                </a:moveTo>
                <a:lnTo>
                  <a:pt x="21600" y="0"/>
                </a:lnTo>
                <a:lnTo>
                  <a:pt x="21600" y="21523"/>
                </a:lnTo>
                <a:lnTo>
                  <a:pt x="21384" y="21554"/>
                </a:lnTo>
                <a:cubicBezTo>
                  <a:pt x="20802" y="21600"/>
                  <a:pt x="19955" y="21405"/>
                  <a:pt x="18786" y="20566"/>
                </a:cubicBezTo>
                <a:cubicBezTo>
                  <a:pt x="16115" y="18648"/>
                  <a:pt x="15020" y="20947"/>
                  <a:pt x="10298" y="19170"/>
                </a:cubicBezTo>
                <a:cubicBezTo>
                  <a:pt x="5576" y="17393"/>
                  <a:pt x="6532" y="14692"/>
                  <a:pt x="4552" y="10776"/>
                </a:cubicBezTo>
                <a:cubicBezTo>
                  <a:pt x="2572" y="6859"/>
                  <a:pt x="3499" y="5437"/>
                  <a:pt x="2508" y="3218"/>
                </a:cubicBezTo>
                <a:cubicBezTo>
                  <a:pt x="1764" y="1554"/>
                  <a:pt x="679" y="543"/>
                  <a:pt x="183" y="141"/>
                </a:cubicBezTo>
                <a:close/>
              </a:path>
            </a:pathLst>
          </a:custGeom>
          <a:solidFill>
            <a:srgbClr val="76D2D2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8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pPr>
            <a:endParaRPr/>
          </a:p>
        </p:txBody>
      </p:sp>
      <p:sp>
        <p:nvSpPr>
          <p:cNvPr id="405" name="Google Shape;250;p28"/>
          <p:cNvSpPr>
            <a:spLocks noGrp="1"/>
          </p:cNvSpPr>
          <p:nvPr>
            <p:ph type="pic" sz="half" idx="21"/>
          </p:nvPr>
        </p:nvSpPr>
        <p:spPr>
          <a:xfrm>
            <a:off x="6845306" y="928310"/>
            <a:ext cx="7050025" cy="441226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406" name="Texte du titre"/>
          <p:cNvSpPr txBox="1">
            <a:spLocks noGrp="1"/>
          </p:cNvSpPr>
          <p:nvPr>
            <p:ph type="title"/>
          </p:nvPr>
        </p:nvSpPr>
        <p:spPr>
          <a:xfrm>
            <a:off x="1058328" y="2068521"/>
            <a:ext cx="3685033" cy="2304289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</a:lstStyle>
          <a:p>
            <a:r>
              <a:t>Texte du titre</a:t>
            </a:r>
          </a:p>
        </p:txBody>
      </p:sp>
      <p:sp>
        <p:nvSpPr>
          <p:cNvPr id="407" name="Texte niveau 1…"/>
          <p:cNvSpPr txBox="1">
            <a:spLocks noGrp="1"/>
          </p:cNvSpPr>
          <p:nvPr>
            <p:ph type="body" sz="quarter" idx="1"/>
          </p:nvPr>
        </p:nvSpPr>
        <p:spPr>
          <a:xfrm>
            <a:off x="1386043" y="1249081"/>
            <a:ext cx="2670049" cy="338329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1600">
                <a:solidFill>
                  <a:srgbClr val="FFFFFF"/>
                </a:solidFill>
              </a:defRPr>
            </a:lvl1pPr>
            <a:lvl2pPr>
              <a:lnSpc>
                <a:spcPct val="100000"/>
              </a:lnSpc>
              <a:defRPr sz="1600">
                <a:solidFill>
                  <a:srgbClr val="FFFFFF"/>
                </a:solidFill>
              </a:defRPr>
            </a:lvl2pPr>
            <a:lvl3pPr>
              <a:lnSpc>
                <a:spcPct val="100000"/>
              </a:lnSpc>
              <a:defRPr sz="1600">
                <a:solidFill>
                  <a:srgbClr val="FFFFFF"/>
                </a:solidFill>
              </a:defRPr>
            </a:lvl3pPr>
            <a:lvl4pPr>
              <a:lnSpc>
                <a:spcPct val="100000"/>
              </a:lnSpc>
              <a:defRPr sz="1600">
                <a:solidFill>
                  <a:srgbClr val="FFFFFF"/>
                </a:solidFill>
              </a:defRPr>
            </a:lvl4pPr>
            <a:lvl5pPr>
              <a:lnSpc>
                <a:spcPct val="100000"/>
              </a:lnSpc>
              <a:defRPr sz="1600">
                <a:solidFill>
                  <a:srgbClr val="FFFFFF"/>
                </a:solidFill>
              </a:defRPr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408" name="Google Shape;253;p28"/>
          <p:cNvSpPr/>
          <p:nvPr/>
        </p:nvSpPr>
        <p:spPr>
          <a:xfrm>
            <a:off x="-1" y="-1"/>
            <a:ext cx="797182" cy="20598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178" y="0"/>
                </a:moveTo>
                <a:lnTo>
                  <a:pt x="18873" y="0"/>
                </a:lnTo>
                <a:lnTo>
                  <a:pt x="19447" y="608"/>
                </a:lnTo>
                <a:cubicBezTo>
                  <a:pt x="20846" y="2348"/>
                  <a:pt x="21600" y="4199"/>
                  <a:pt x="21600" y="6118"/>
                </a:cubicBezTo>
                <a:cubicBezTo>
                  <a:pt x="21600" y="12515"/>
                  <a:pt x="13226" y="18155"/>
                  <a:pt x="488" y="21485"/>
                </a:cubicBezTo>
                <a:lnTo>
                  <a:pt x="0" y="21600"/>
                </a:lnTo>
                <a:lnTo>
                  <a:pt x="0" y="20404"/>
                </a:lnTo>
                <a:lnTo>
                  <a:pt x="2563" y="19662"/>
                </a:lnTo>
                <a:cubicBezTo>
                  <a:pt x="12642" y="16443"/>
                  <a:pt x="19067" y="11571"/>
                  <a:pt x="19067" y="6118"/>
                </a:cubicBezTo>
                <a:cubicBezTo>
                  <a:pt x="19067" y="4301"/>
                  <a:pt x="18353" y="2548"/>
                  <a:pt x="17028" y="899"/>
                </a:cubicBezTo>
                <a:close/>
              </a:path>
            </a:pathLst>
          </a:custGeom>
          <a:solidFill>
            <a:srgbClr val="A4DFE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800">
                <a:latin typeface="Montserrat Medium"/>
                <a:ea typeface="Montserrat Medium"/>
                <a:cs typeface="Montserrat Medium"/>
                <a:sym typeface="Montserrat Medium"/>
              </a:defRPr>
            </a:pPr>
            <a:endParaRPr/>
          </a:p>
        </p:txBody>
      </p:sp>
      <p:sp>
        <p:nvSpPr>
          <p:cNvPr id="409" name="Google Shape;254;p28"/>
          <p:cNvSpPr/>
          <p:nvPr/>
        </p:nvSpPr>
        <p:spPr>
          <a:xfrm>
            <a:off x="166765" y="-1"/>
            <a:ext cx="1485708" cy="9210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48" y="0"/>
                </a:moveTo>
                <a:lnTo>
                  <a:pt x="1282" y="0"/>
                </a:lnTo>
                <a:lnTo>
                  <a:pt x="1097" y="958"/>
                </a:lnTo>
                <a:cubicBezTo>
                  <a:pt x="965" y="1998"/>
                  <a:pt x="896" y="3075"/>
                  <a:pt x="896" y="4178"/>
                </a:cubicBezTo>
                <a:cubicBezTo>
                  <a:pt x="896" y="13002"/>
                  <a:pt x="5330" y="20154"/>
                  <a:pt x="10800" y="20154"/>
                </a:cubicBezTo>
                <a:cubicBezTo>
                  <a:pt x="16270" y="20154"/>
                  <a:pt x="20704" y="13002"/>
                  <a:pt x="20704" y="4178"/>
                </a:cubicBezTo>
                <a:cubicBezTo>
                  <a:pt x="20704" y="3075"/>
                  <a:pt x="20635" y="1998"/>
                  <a:pt x="20503" y="958"/>
                </a:cubicBezTo>
                <a:lnTo>
                  <a:pt x="20318" y="0"/>
                </a:lnTo>
                <a:lnTo>
                  <a:pt x="21252" y="0"/>
                </a:lnTo>
                <a:lnTo>
                  <a:pt x="21381" y="667"/>
                </a:lnTo>
                <a:cubicBezTo>
                  <a:pt x="21524" y="1801"/>
                  <a:pt x="21600" y="2975"/>
                  <a:pt x="21600" y="4178"/>
                </a:cubicBezTo>
                <a:cubicBezTo>
                  <a:pt x="21600" y="13800"/>
                  <a:pt x="16765" y="21600"/>
                  <a:pt x="10800" y="21600"/>
                </a:cubicBezTo>
                <a:cubicBezTo>
                  <a:pt x="4835" y="21600"/>
                  <a:pt x="0" y="13800"/>
                  <a:pt x="0" y="4178"/>
                </a:cubicBezTo>
                <a:cubicBezTo>
                  <a:pt x="0" y="2975"/>
                  <a:pt x="76" y="1801"/>
                  <a:pt x="219" y="667"/>
                </a:cubicBezTo>
                <a:close/>
              </a:path>
            </a:pathLst>
          </a:custGeom>
          <a:solidFill>
            <a:srgbClr val="D0F0F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800">
                <a:latin typeface="Montserrat Medium"/>
                <a:ea typeface="Montserrat Medium"/>
                <a:cs typeface="Montserrat Medium"/>
                <a:sym typeface="Montserrat Medium"/>
              </a:defRPr>
            </a:pPr>
            <a:endParaRPr/>
          </a:p>
        </p:txBody>
      </p:sp>
      <p:sp>
        <p:nvSpPr>
          <p:cNvPr id="410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  <p:pic>
        <p:nvPicPr>
          <p:cNvPr id="11" name="Imag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6158825"/>
            <a:ext cx="1384300" cy="692150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256;p29"/>
          <p:cNvSpPr/>
          <p:nvPr/>
        </p:nvSpPr>
        <p:spPr>
          <a:xfrm rot="10800000">
            <a:off x="-4" y="5077530"/>
            <a:ext cx="6014817" cy="17804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9714" extrusionOk="0">
                <a:moveTo>
                  <a:pt x="0" y="0"/>
                </a:moveTo>
                <a:lnTo>
                  <a:pt x="21600" y="0"/>
                </a:lnTo>
                <a:lnTo>
                  <a:pt x="21600" y="16120"/>
                </a:lnTo>
                <a:lnTo>
                  <a:pt x="21446" y="16265"/>
                </a:lnTo>
                <a:cubicBezTo>
                  <a:pt x="20398" y="17202"/>
                  <a:pt x="18713" y="18170"/>
                  <a:pt x="17185" y="16667"/>
                </a:cubicBezTo>
                <a:cubicBezTo>
                  <a:pt x="14741" y="14261"/>
                  <a:pt x="9181" y="21600"/>
                  <a:pt x="7140" y="19239"/>
                </a:cubicBezTo>
                <a:cubicBezTo>
                  <a:pt x="5099" y="16879"/>
                  <a:pt x="4319" y="9486"/>
                  <a:pt x="3018" y="6129"/>
                </a:cubicBezTo>
                <a:cubicBezTo>
                  <a:pt x="2205" y="4031"/>
                  <a:pt x="1016" y="1797"/>
                  <a:pt x="239" y="417"/>
                </a:cubicBezTo>
                <a:close/>
              </a:path>
            </a:pathLst>
          </a:custGeom>
          <a:solidFill>
            <a:srgbClr val="A4DFE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8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pPr>
            <a:endParaRPr/>
          </a:p>
        </p:txBody>
      </p:sp>
      <p:sp>
        <p:nvSpPr>
          <p:cNvPr id="418" name="Google Shape;257;p29"/>
          <p:cNvSpPr/>
          <p:nvPr/>
        </p:nvSpPr>
        <p:spPr>
          <a:xfrm rot="5400000" flipH="1">
            <a:off x="6008213" y="-1256278"/>
            <a:ext cx="4918614" cy="74491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60" extrusionOk="0">
                <a:moveTo>
                  <a:pt x="0" y="0"/>
                </a:moveTo>
                <a:lnTo>
                  <a:pt x="21600" y="0"/>
                </a:lnTo>
                <a:lnTo>
                  <a:pt x="21600" y="21523"/>
                </a:lnTo>
                <a:lnTo>
                  <a:pt x="21384" y="21554"/>
                </a:lnTo>
                <a:cubicBezTo>
                  <a:pt x="20802" y="21600"/>
                  <a:pt x="19955" y="21405"/>
                  <a:pt x="18786" y="20566"/>
                </a:cubicBezTo>
                <a:cubicBezTo>
                  <a:pt x="16115" y="18648"/>
                  <a:pt x="15020" y="20947"/>
                  <a:pt x="10298" y="19170"/>
                </a:cubicBezTo>
                <a:cubicBezTo>
                  <a:pt x="5576" y="17393"/>
                  <a:pt x="6532" y="14692"/>
                  <a:pt x="4552" y="10776"/>
                </a:cubicBezTo>
                <a:cubicBezTo>
                  <a:pt x="2572" y="6859"/>
                  <a:pt x="3499" y="5437"/>
                  <a:pt x="2508" y="3218"/>
                </a:cubicBezTo>
                <a:cubicBezTo>
                  <a:pt x="1764" y="1554"/>
                  <a:pt x="679" y="543"/>
                  <a:pt x="183" y="141"/>
                </a:cubicBezTo>
                <a:close/>
              </a:path>
            </a:pathLst>
          </a:custGeom>
          <a:solidFill>
            <a:srgbClr val="76D2D2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8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pPr>
            <a:endParaRPr/>
          </a:p>
        </p:txBody>
      </p:sp>
      <p:sp>
        <p:nvSpPr>
          <p:cNvPr id="419" name="Google Shape;258;p29"/>
          <p:cNvSpPr>
            <a:spLocks noGrp="1"/>
          </p:cNvSpPr>
          <p:nvPr>
            <p:ph type="pic" sz="quarter" idx="21"/>
          </p:nvPr>
        </p:nvSpPr>
        <p:spPr>
          <a:xfrm>
            <a:off x="6678585" y="1060459"/>
            <a:ext cx="3533973" cy="221054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420" name="Texte du titre"/>
          <p:cNvSpPr txBox="1">
            <a:spLocks noGrp="1"/>
          </p:cNvSpPr>
          <p:nvPr>
            <p:ph type="title"/>
          </p:nvPr>
        </p:nvSpPr>
        <p:spPr>
          <a:xfrm>
            <a:off x="1681333" y="1777076"/>
            <a:ext cx="3401568" cy="1938529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rgbClr val="404040"/>
                </a:solidFill>
              </a:defRPr>
            </a:lvl1pPr>
          </a:lstStyle>
          <a:p>
            <a:r>
              <a:t>Texte du titre</a:t>
            </a:r>
          </a:p>
        </p:txBody>
      </p:sp>
      <p:sp>
        <p:nvSpPr>
          <p:cNvPr id="421" name="Texte niveau 1…"/>
          <p:cNvSpPr txBox="1">
            <a:spLocks noGrp="1"/>
          </p:cNvSpPr>
          <p:nvPr>
            <p:ph type="body" sz="quarter" idx="1"/>
          </p:nvPr>
        </p:nvSpPr>
        <p:spPr>
          <a:xfrm>
            <a:off x="2009047" y="1226589"/>
            <a:ext cx="2670049" cy="338329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1600"/>
            </a:lvl1pPr>
            <a:lvl2pPr>
              <a:lnSpc>
                <a:spcPct val="100000"/>
              </a:lnSpc>
              <a:defRPr sz="1600"/>
            </a:lvl2pPr>
            <a:lvl3pPr>
              <a:lnSpc>
                <a:spcPct val="100000"/>
              </a:lnSpc>
              <a:defRPr sz="1600"/>
            </a:lvl3pPr>
            <a:lvl4pPr>
              <a:lnSpc>
                <a:spcPct val="100000"/>
              </a:lnSpc>
              <a:defRPr sz="1600"/>
            </a:lvl4pPr>
            <a:lvl5pPr>
              <a:lnSpc>
                <a:spcPct val="100000"/>
              </a:lnSpc>
              <a:defRPr sz="1600"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422" name="Google Shape;261;p29"/>
          <p:cNvSpPr txBox="1">
            <a:spLocks noGrp="1"/>
          </p:cNvSpPr>
          <p:nvPr>
            <p:ph type="body" sz="quarter" idx="22"/>
          </p:nvPr>
        </p:nvSpPr>
        <p:spPr>
          <a:xfrm>
            <a:off x="8200901" y="4953422"/>
            <a:ext cx="1810513" cy="740665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  <a:defRPr sz="1200"/>
            </a:pPr>
            <a:endParaRPr/>
          </a:p>
        </p:txBody>
      </p:sp>
      <p:sp>
        <p:nvSpPr>
          <p:cNvPr id="423" name="Google Shape;262;p29"/>
          <p:cNvSpPr txBox="1">
            <a:spLocks noGrp="1"/>
          </p:cNvSpPr>
          <p:nvPr>
            <p:ph type="body" sz="quarter" idx="23"/>
          </p:nvPr>
        </p:nvSpPr>
        <p:spPr>
          <a:xfrm>
            <a:off x="8200901" y="4649401"/>
            <a:ext cx="2011680" cy="274321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  <a:defRPr sz="1200" b="1">
                <a:latin typeface="Montserrat"/>
                <a:ea typeface="Montserrat"/>
                <a:cs typeface="Montserrat"/>
                <a:sym typeface="Montserrat"/>
              </a:defRPr>
            </a:pPr>
            <a:endParaRPr/>
          </a:p>
        </p:txBody>
      </p:sp>
      <p:sp>
        <p:nvSpPr>
          <p:cNvPr id="424" name="Google Shape;263;p29"/>
          <p:cNvSpPr txBox="1">
            <a:spLocks noGrp="1"/>
          </p:cNvSpPr>
          <p:nvPr>
            <p:ph type="body" sz="quarter" idx="24"/>
          </p:nvPr>
        </p:nvSpPr>
        <p:spPr>
          <a:xfrm>
            <a:off x="8200901" y="4028521"/>
            <a:ext cx="1472185" cy="585217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  <a:defRPr sz="3200" b="1">
                <a:latin typeface="Montserrat"/>
                <a:ea typeface="Montserrat"/>
                <a:cs typeface="Montserrat"/>
                <a:sym typeface="Montserrat"/>
              </a:defRPr>
            </a:pPr>
            <a:endParaRPr/>
          </a:p>
        </p:txBody>
      </p:sp>
      <p:sp>
        <p:nvSpPr>
          <p:cNvPr id="425" name="Google Shape;264;p29"/>
          <p:cNvSpPr txBox="1">
            <a:spLocks noGrp="1"/>
          </p:cNvSpPr>
          <p:nvPr>
            <p:ph type="body" sz="quarter" idx="25"/>
          </p:nvPr>
        </p:nvSpPr>
        <p:spPr>
          <a:xfrm>
            <a:off x="4970205" y="4953422"/>
            <a:ext cx="1810513" cy="740665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  <a:defRPr sz="1200"/>
            </a:pPr>
            <a:endParaRPr/>
          </a:p>
        </p:txBody>
      </p:sp>
      <p:sp>
        <p:nvSpPr>
          <p:cNvPr id="426" name="Google Shape;265;p29"/>
          <p:cNvSpPr txBox="1">
            <a:spLocks noGrp="1"/>
          </p:cNvSpPr>
          <p:nvPr>
            <p:ph type="body" sz="quarter" idx="26"/>
          </p:nvPr>
        </p:nvSpPr>
        <p:spPr>
          <a:xfrm>
            <a:off x="4970205" y="4649401"/>
            <a:ext cx="2011680" cy="274321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  <a:defRPr sz="1200" b="1">
                <a:latin typeface="Montserrat"/>
                <a:ea typeface="Montserrat"/>
                <a:cs typeface="Montserrat"/>
                <a:sym typeface="Montserrat"/>
              </a:defRPr>
            </a:pPr>
            <a:endParaRPr/>
          </a:p>
        </p:txBody>
      </p:sp>
      <p:sp>
        <p:nvSpPr>
          <p:cNvPr id="427" name="Google Shape;266;p29"/>
          <p:cNvSpPr txBox="1">
            <a:spLocks noGrp="1"/>
          </p:cNvSpPr>
          <p:nvPr>
            <p:ph type="body" sz="quarter" idx="27"/>
          </p:nvPr>
        </p:nvSpPr>
        <p:spPr>
          <a:xfrm>
            <a:off x="4970205" y="4028521"/>
            <a:ext cx="1472185" cy="585217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  <a:defRPr sz="3200" b="1">
                <a:latin typeface="Montserrat"/>
                <a:ea typeface="Montserrat"/>
                <a:cs typeface="Montserrat"/>
                <a:sym typeface="Montserrat"/>
              </a:defRPr>
            </a:pPr>
            <a:endParaRPr/>
          </a:p>
        </p:txBody>
      </p:sp>
      <p:sp>
        <p:nvSpPr>
          <p:cNvPr id="428" name="Google Shape;267;p29"/>
          <p:cNvSpPr txBox="1">
            <a:spLocks noGrp="1"/>
          </p:cNvSpPr>
          <p:nvPr>
            <p:ph type="body" sz="quarter" idx="28"/>
          </p:nvPr>
        </p:nvSpPr>
        <p:spPr>
          <a:xfrm>
            <a:off x="1739507" y="4953422"/>
            <a:ext cx="1810513" cy="740665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  <a:defRPr sz="1200"/>
            </a:pPr>
            <a:endParaRPr/>
          </a:p>
        </p:txBody>
      </p:sp>
      <p:sp>
        <p:nvSpPr>
          <p:cNvPr id="429" name="Google Shape;268;p29"/>
          <p:cNvSpPr txBox="1">
            <a:spLocks noGrp="1"/>
          </p:cNvSpPr>
          <p:nvPr>
            <p:ph type="body" sz="quarter" idx="29"/>
          </p:nvPr>
        </p:nvSpPr>
        <p:spPr>
          <a:xfrm>
            <a:off x="1681333" y="4649401"/>
            <a:ext cx="2011680" cy="274321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  <a:defRPr sz="1200" b="1">
                <a:latin typeface="Montserrat"/>
                <a:ea typeface="Montserrat"/>
                <a:cs typeface="Montserrat"/>
                <a:sym typeface="Montserrat"/>
              </a:defRPr>
            </a:pPr>
            <a:endParaRPr/>
          </a:p>
        </p:txBody>
      </p:sp>
      <p:sp>
        <p:nvSpPr>
          <p:cNvPr id="430" name="Google Shape;269;p29"/>
          <p:cNvSpPr txBox="1">
            <a:spLocks noGrp="1"/>
          </p:cNvSpPr>
          <p:nvPr>
            <p:ph type="body" sz="quarter" idx="30"/>
          </p:nvPr>
        </p:nvSpPr>
        <p:spPr>
          <a:xfrm>
            <a:off x="1739507" y="4028521"/>
            <a:ext cx="1472185" cy="585217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  <a:defRPr sz="3200" b="1">
                <a:latin typeface="Montserrat"/>
                <a:ea typeface="Montserrat"/>
                <a:cs typeface="Montserrat"/>
                <a:sym typeface="Montserrat"/>
              </a:defRPr>
            </a:pPr>
            <a:endParaRPr/>
          </a:p>
        </p:txBody>
      </p:sp>
      <p:sp>
        <p:nvSpPr>
          <p:cNvPr id="431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  <p:pic>
        <p:nvPicPr>
          <p:cNvPr id="18" name="Image 1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6158825"/>
            <a:ext cx="1384300" cy="692150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Texte niveau 1…"/>
          <p:cNvSpPr txBox="1">
            <a:spLocks noGrp="1"/>
          </p:cNvSpPr>
          <p:nvPr>
            <p:ph type="body" sz="quarter" idx="1"/>
          </p:nvPr>
        </p:nvSpPr>
        <p:spPr>
          <a:xfrm>
            <a:off x="6779548" y="3259763"/>
            <a:ext cx="3621025" cy="51206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1200"/>
            </a:lvl1pPr>
            <a:lvl2pPr>
              <a:lnSpc>
                <a:spcPct val="100000"/>
              </a:lnSpc>
              <a:defRPr sz="1200"/>
            </a:lvl2pPr>
            <a:lvl3pPr>
              <a:lnSpc>
                <a:spcPct val="100000"/>
              </a:lnSpc>
              <a:defRPr sz="1200"/>
            </a:lvl3pPr>
            <a:lvl4pPr>
              <a:lnSpc>
                <a:spcPct val="100000"/>
              </a:lnSpc>
              <a:defRPr sz="1200"/>
            </a:lvl4pPr>
            <a:lvl5pPr>
              <a:lnSpc>
                <a:spcPct val="100000"/>
              </a:lnSpc>
              <a:defRPr sz="1200"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439" name="Google Shape;272;p30"/>
          <p:cNvSpPr txBox="1">
            <a:spLocks noGrp="1"/>
          </p:cNvSpPr>
          <p:nvPr>
            <p:ph type="body" sz="quarter" idx="21"/>
          </p:nvPr>
        </p:nvSpPr>
        <p:spPr>
          <a:xfrm>
            <a:off x="7602588" y="2881395"/>
            <a:ext cx="1783080" cy="310897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  <a:defRPr sz="1400" b="1">
                <a:latin typeface="Montserrat"/>
                <a:ea typeface="Montserrat"/>
                <a:cs typeface="Montserrat"/>
                <a:sym typeface="Montserrat"/>
              </a:defRPr>
            </a:pPr>
            <a:endParaRPr/>
          </a:p>
        </p:txBody>
      </p:sp>
      <p:sp>
        <p:nvSpPr>
          <p:cNvPr id="440" name="Google Shape;273;p30"/>
          <p:cNvSpPr txBox="1">
            <a:spLocks noGrp="1"/>
          </p:cNvSpPr>
          <p:nvPr>
            <p:ph type="body" sz="quarter" idx="22"/>
          </p:nvPr>
        </p:nvSpPr>
        <p:spPr>
          <a:xfrm>
            <a:off x="6779548" y="2810803"/>
            <a:ext cx="841249" cy="466345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  <a:defRPr sz="2400" b="1">
                <a:latin typeface="Montserrat"/>
                <a:ea typeface="Montserrat"/>
                <a:cs typeface="Montserrat"/>
                <a:sym typeface="Montserrat"/>
              </a:defRPr>
            </a:pPr>
            <a:endParaRPr/>
          </a:p>
        </p:txBody>
      </p:sp>
      <p:sp>
        <p:nvSpPr>
          <p:cNvPr id="441" name="Texte du titre"/>
          <p:cNvSpPr txBox="1">
            <a:spLocks noGrp="1"/>
          </p:cNvSpPr>
          <p:nvPr>
            <p:ph type="title"/>
          </p:nvPr>
        </p:nvSpPr>
        <p:spPr>
          <a:xfrm>
            <a:off x="6779548" y="1281604"/>
            <a:ext cx="4398266" cy="1325881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rgbClr val="404040"/>
                </a:solidFill>
              </a:defRPr>
            </a:lvl1pPr>
          </a:lstStyle>
          <a:p>
            <a:r>
              <a:t>Texte du titre</a:t>
            </a:r>
          </a:p>
        </p:txBody>
      </p:sp>
      <p:sp>
        <p:nvSpPr>
          <p:cNvPr id="442" name="Google Shape;275;p30"/>
          <p:cNvSpPr txBox="1">
            <a:spLocks noGrp="1"/>
          </p:cNvSpPr>
          <p:nvPr>
            <p:ph type="body" sz="quarter" idx="23"/>
          </p:nvPr>
        </p:nvSpPr>
        <p:spPr>
          <a:xfrm>
            <a:off x="7107264" y="965084"/>
            <a:ext cx="2670049" cy="338329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  <a:defRPr sz="1600"/>
            </a:pPr>
            <a:endParaRPr/>
          </a:p>
        </p:txBody>
      </p:sp>
      <p:sp>
        <p:nvSpPr>
          <p:cNvPr id="443" name="Google Shape;276;p30"/>
          <p:cNvSpPr txBox="1">
            <a:spLocks noGrp="1"/>
          </p:cNvSpPr>
          <p:nvPr>
            <p:ph type="body" sz="quarter" idx="24"/>
          </p:nvPr>
        </p:nvSpPr>
        <p:spPr>
          <a:xfrm>
            <a:off x="6779549" y="4318560"/>
            <a:ext cx="3621024" cy="512065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  <a:defRPr sz="1200"/>
            </a:pPr>
            <a:endParaRPr/>
          </a:p>
        </p:txBody>
      </p:sp>
      <p:sp>
        <p:nvSpPr>
          <p:cNvPr id="444" name="Google Shape;277;p30"/>
          <p:cNvSpPr txBox="1">
            <a:spLocks noGrp="1"/>
          </p:cNvSpPr>
          <p:nvPr>
            <p:ph type="body" sz="quarter" idx="25"/>
          </p:nvPr>
        </p:nvSpPr>
        <p:spPr>
          <a:xfrm>
            <a:off x="7602588" y="3940192"/>
            <a:ext cx="1783080" cy="310897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  <a:defRPr sz="1400" b="1">
                <a:latin typeface="Montserrat"/>
                <a:ea typeface="Montserrat"/>
                <a:cs typeface="Montserrat"/>
                <a:sym typeface="Montserrat"/>
              </a:defRPr>
            </a:pPr>
            <a:endParaRPr/>
          </a:p>
        </p:txBody>
      </p:sp>
      <p:sp>
        <p:nvSpPr>
          <p:cNvPr id="445" name="Google Shape;278;p30"/>
          <p:cNvSpPr txBox="1">
            <a:spLocks noGrp="1"/>
          </p:cNvSpPr>
          <p:nvPr>
            <p:ph type="body" sz="quarter" idx="26"/>
          </p:nvPr>
        </p:nvSpPr>
        <p:spPr>
          <a:xfrm>
            <a:off x="6779548" y="3869599"/>
            <a:ext cx="841249" cy="466345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  <a:defRPr sz="2400" b="1">
                <a:latin typeface="Montserrat"/>
                <a:ea typeface="Montserrat"/>
                <a:cs typeface="Montserrat"/>
                <a:sym typeface="Montserrat"/>
              </a:defRPr>
            </a:pPr>
            <a:endParaRPr/>
          </a:p>
        </p:txBody>
      </p:sp>
      <p:sp>
        <p:nvSpPr>
          <p:cNvPr id="446" name="Google Shape;279;p30"/>
          <p:cNvSpPr txBox="1">
            <a:spLocks noGrp="1"/>
          </p:cNvSpPr>
          <p:nvPr>
            <p:ph type="body" sz="quarter" idx="27"/>
          </p:nvPr>
        </p:nvSpPr>
        <p:spPr>
          <a:xfrm>
            <a:off x="6779549" y="5377358"/>
            <a:ext cx="3621024" cy="512065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  <a:defRPr sz="1200"/>
            </a:pPr>
            <a:endParaRPr/>
          </a:p>
        </p:txBody>
      </p:sp>
      <p:sp>
        <p:nvSpPr>
          <p:cNvPr id="447" name="Google Shape;280;p30"/>
          <p:cNvSpPr txBox="1">
            <a:spLocks noGrp="1"/>
          </p:cNvSpPr>
          <p:nvPr>
            <p:ph type="body" sz="quarter" idx="28"/>
          </p:nvPr>
        </p:nvSpPr>
        <p:spPr>
          <a:xfrm>
            <a:off x="7602588" y="4998989"/>
            <a:ext cx="1783080" cy="310897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  <a:defRPr sz="1400" b="1">
                <a:latin typeface="Montserrat"/>
                <a:ea typeface="Montserrat"/>
                <a:cs typeface="Montserrat"/>
                <a:sym typeface="Montserrat"/>
              </a:defRPr>
            </a:pPr>
            <a:endParaRPr/>
          </a:p>
        </p:txBody>
      </p:sp>
      <p:sp>
        <p:nvSpPr>
          <p:cNvPr id="448" name="Google Shape;281;p30"/>
          <p:cNvSpPr txBox="1">
            <a:spLocks noGrp="1"/>
          </p:cNvSpPr>
          <p:nvPr>
            <p:ph type="body" sz="quarter" idx="29"/>
          </p:nvPr>
        </p:nvSpPr>
        <p:spPr>
          <a:xfrm>
            <a:off x="6779548" y="4928398"/>
            <a:ext cx="841249" cy="466345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  <a:defRPr sz="2400" b="1">
                <a:latin typeface="Montserrat"/>
                <a:ea typeface="Montserrat"/>
                <a:cs typeface="Montserrat"/>
                <a:sym typeface="Montserrat"/>
              </a:defRPr>
            </a:pPr>
            <a:endParaRPr/>
          </a:p>
        </p:txBody>
      </p:sp>
      <p:sp>
        <p:nvSpPr>
          <p:cNvPr id="449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24;p4"/>
          <p:cNvSpPr/>
          <p:nvPr/>
        </p:nvSpPr>
        <p:spPr>
          <a:xfrm>
            <a:off x="4062412" y="-1"/>
            <a:ext cx="8129588" cy="40229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60" extrusionOk="0">
                <a:moveTo>
                  <a:pt x="0" y="0"/>
                </a:moveTo>
                <a:lnTo>
                  <a:pt x="21600" y="0"/>
                </a:lnTo>
                <a:lnTo>
                  <a:pt x="21600" y="21523"/>
                </a:lnTo>
                <a:lnTo>
                  <a:pt x="21384" y="21554"/>
                </a:lnTo>
                <a:cubicBezTo>
                  <a:pt x="20802" y="21600"/>
                  <a:pt x="19955" y="21405"/>
                  <a:pt x="18786" y="20566"/>
                </a:cubicBezTo>
                <a:cubicBezTo>
                  <a:pt x="16115" y="18648"/>
                  <a:pt x="15020" y="20947"/>
                  <a:pt x="10298" y="19170"/>
                </a:cubicBezTo>
                <a:cubicBezTo>
                  <a:pt x="5576" y="17393"/>
                  <a:pt x="6532" y="14692"/>
                  <a:pt x="4552" y="10776"/>
                </a:cubicBezTo>
                <a:cubicBezTo>
                  <a:pt x="2572" y="6859"/>
                  <a:pt x="3499" y="5437"/>
                  <a:pt x="2508" y="3218"/>
                </a:cubicBezTo>
                <a:cubicBezTo>
                  <a:pt x="1764" y="1554"/>
                  <a:pt x="679" y="543"/>
                  <a:pt x="183" y="141"/>
                </a:cubicBezTo>
                <a:close/>
              </a:path>
            </a:pathLst>
          </a:custGeom>
          <a:solidFill>
            <a:srgbClr val="76D2D2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8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pPr>
            <a:endParaRPr/>
          </a:p>
        </p:txBody>
      </p:sp>
      <p:sp>
        <p:nvSpPr>
          <p:cNvPr id="36" name="Google Shape;25;p4"/>
          <p:cNvSpPr/>
          <p:nvPr/>
        </p:nvSpPr>
        <p:spPr>
          <a:xfrm>
            <a:off x="0" y="-1"/>
            <a:ext cx="1349776" cy="20060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674" y="0"/>
                </a:moveTo>
                <a:lnTo>
                  <a:pt x="21186" y="0"/>
                </a:lnTo>
                <a:lnTo>
                  <a:pt x="21454" y="1182"/>
                </a:lnTo>
                <a:cubicBezTo>
                  <a:pt x="21551" y="1821"/>
                  <a:pt x="21600" y="2471"/>
                  <a:pt x="21600" y="3127"/>
                </a:cubicBezTo>
                <a:cubicBezTo>
                  <a:pt x="21600" y="11666"/>
                  <a:pt x="13241" y="18892"/>
                  <a:pt x="1729" y="21301"/>
                </a:cubicBezTo>
                <a:lnTo>
                  <a:pt x="0" y="21600"/>
                </a:lnTo>
                <a:lnTo>
                  <a:pt x="0" y="20562"/>
                </a:lnTo>
                <a:lnTo>
                  <a:pt x="1284" y="20339"/>
                </a:lnTo>
                <a:cubicBezTo>
                  <a:pt x="12188" y="18058"/>
                  <a:pt x="20104" y="11215"/>
                  <a:pt x="20104" y="3127"/>
                </a:cubicBezTo>
                <a:cubicBezTo>
                  <a:pt x="20104" y="2505"/>
                  <a:pt x="20057" y="1891"/>
                  <a:pt x="19966" y="1285"/>
                </a:cubicBezTo>
                <a:close/>
              </a:path>
            </a:pathLst>
          </a:custGeom>
          <a:solidFill>
            <a:srgbClr val="A4DFE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800">
                <a:latin typeface="Montserrat Medium"/>
                <a:ea typeface="Montserrat Medium"/>
                <a:cs typeface="Montserrat Medium"/>
                <a:sym typeface="Montserrat Medium"/>
              </a:defRPr>
            </a:pPr>
            <a:endParaRPr/>
          </a:p>
        </p:txBody>
      </p:sp>
      <p:sp>
        <p:nvSpPr>
          <p:cNvPr id="37" name="Google Shape;26;p4"/>
          <p:cNvSpPr/>
          <p:nvPr/>
        </p:nvSpPr>
        <p:spPr>
          <a:xfrm>
            <a:off x="407987" y="290442"/>
            <a:ext cx="1485707" cy="14857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896" y="10800"/>
                </a:moveTo>
                <a:cubicBezTo>
                  <a:pt x="896" y="16270"/>
                  <a:pt x="5330" y="20704"/>
                  <a:pt x="10800" y="20704"/>
                </a:cubicBezTo>
                <a:cubicBezTo>
                  <a:pt x="16270" y="20704"/>
                  <a:pt x="20704" y="16270"/>
                  <a:pt x="20704" y="10800"/>
                </a:cubicBezTo>
                <a:cubicBezTo>
                  <a:pt x="20704" y="5330"/>
                  <a:pt x="16270" y="896"/>
                  <a:pt x="10800" y="896"/>
                </a:cubicBezTo>
                <a:cubicBezTo>
                  <a:pt x="5330" y="896"/>
                  <a:pt x="896" y="5330"/>
                  <a:pt x="896" y="10800"/>
                </a:cubicBezTo>
                <a:close/>
              </a:path>
            </a:pathLst>
          </a:custGeom>
          <a:solidFill>
            <a:srgbClr val="D0F0F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800">
                <a:latin typeface="Montserrat Medium"/>
                <a:ea typeface="Montserrat Medium"/>
                <a:cs typeface="Montserrat Medium"/>
                <a:sym typeface="Montserrat Medium"/>
              </a:defRPr>
            </a:pPr>
            <a:endParaRPr/>
          </a:p>
        </p:txBody>
      </p:sp>
      <p:sp>
        <p:nvSpPr>
          <p:cNvPr id="38" name="Google Shape;27;p4"/>
          <p:cNvSpPr>
            <a:spLocks noGrp="1"/>
          </p:cNvSpPr>
          <p:nvPr>
            <p:ph type="pic" sz="half" idx="21"/>
          </p:nvPr>
        </p:nvSpPr>
        <p:spPr>
          <a:xfrm>
            <a:off x="4588583" y="456406"/>
            <a:ext cx="7195430" cy="444754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9" name="Texte du titre"/>
          <p:cNvSpPr txBox="1">
            <a:spLocks noGrp="1"/>
          </p:cNvSpPr>
          <p:nvPr>
            <p:ph type="title"/>
          </p:nvPr>
        </p:nvSpPr>
        <p:spPr>
          <a:xfrm>
            <a:off x="1022059" y="2678922"/>
            <a:ext cx="3044952" cy="2121409"/>
          </a:xfrm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40" name="Texte niveau 1…"/>
          <p:cNvSpPr txBox="1">
            <a:spLocks noGrp="1"/>
          </p:cNvSpPr>
          <p:nvPr>
            <p:ph type="body" sz="quarter" idx="1"/>
          </p:nvPr>
        </p:nvSpPr>
        <p:spPr>
          <a:xfrm>
            <a:off x="1349774" y="1861268"/>
            <a:ext cx="2670049" cy="338329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1600">
                <a:solidFill>
                  <a:srgbClr val="FFFFFF"/>
                </a:solidFill>
              </a:defRPr>
            </a:lvl1pPr>
            <a:lvl2pPr>
              <a:lnSpc>
                <a:spcPct val="100000"/>
              </a:lnSpc>
              <a:defRPr sz="1600">
                <a:solidFill>
                  <a:srgbClr val="FFFFFF"/>
                </a:solidFill>
              </a:defRPr>
            </a:lvl2pPr>
            <a:lvl3pPr>
              <a:lnSpc>
                <a:spcPct val="100000"/>
              </a:lnSpc>
              <a:defRPr sz="1600">
                <a:solidFill>
                  <a:srgbClr val="FFFFFF"/>
                </a:solidFill>
              </a:defRPr>
            </a:lvl3pPr>
            <a:lvl4pPr>
              <a:lnSpc>
                <a:spcPct val="100000"/>
              </a:lnSpc>
              <a:defRPr sz="1600">
                <a:solidFill>
                  <a:srgbClr val="FFFFFF"/>
                </a:solidFill>
              </a:defRPr>
            </a:lvl4pPr>
            <a:lvl5pPr>
              <a:lnSpc>
                <a:spcPct val="100000"/>
              </a:lnSpc>
              <a:defRPr sz="1600">
                <a:solidFill>
                  <a:srgbClr val="FFFFFF"/>
                </a:solidFill>
              </a:defRPr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41" name="Google Shape;30;p4"/>
          <p:cNvSpPr txBox="1">
            <a:spLocks noGrp="1"/>
          </p:cNvSpPr>
          <p:nvPr>
            <p:ph type="body" sz="quarter" idx="22"/>
          </p:nvPr>
        </p:nvSpPr>
        <p:spPr>
          <a:xfrm>
            <a:off x="5032288" y="5558840"/>
            <a:ext cx="6309361" cy="512065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  <a:defRPr sz="1200"/>
            </a:pPr>
            <a:endParaRPr/>
          </a:p>
        </p:txBody>
      </p:sp>
      <p:sp>
        <p:nvSpPr>
          <p:cNvPr id="42" name="Google Shape;31;p4"/>
          <p:cNvSpPr txBox="1">
            <a:spLocks noGrp="1"/>
          </p:cNvSpPr>
          <p:nvPr>
            <p:ph type="body" sz="quarter" idx="23"/>
          </p:nvPr>
        </p:nvSpPr>
        <p:spPr>
          <a:xfrm>
            <a:off x="5032288" y="5231522"/>
            <a:ext cx="5980177" cy="310897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  <a:defRPr sz="1400" b="1">
                <a:latin typeface="Montserrat"/>
                <a:ea typeface="Montserrat"/>
                <a:cs typeface="Montserrat"/>
                <a:sym typeface="Montserrat"/>
              </a:defRPr>
            </a:pPr>
            <a:endParaRPr/>
          </a:p>
        </p:txBody>
      </p:sp>
      <p:sp>
        <p:nvSpPr>
          <p:cNvPr id="43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Texte niveau 1…"/>
          <p:cNvSpPr txBox="1">
            <a:spLocks noGrp="1"/>
          </p:cNvSpPr>
          <p:nvPr>
            <p:ph type="body" sz="quarter" idx="1"/>
          </p:nvPr>
        </p:nvSpPr>
        <p:spPr>
          <a:xfrm>
            <a:off x="8891395" y="1918423"/>
            <a:ext cx="2084833" cy="74066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1200"/>
            </a:lvl1pPr>
            <a:lvl2pPr>
              <a:lnSpc>
                <a:spcPct val="100000"/>
              </a:lnSpc>
              <a:defRPr sz="1200"/>
            </a:lvl2pPr>
            <a:lvl3pPr>
              <a:lnSpc>
                <a:spcPct val="100000"/>
              </a:lnSpc>
              <a:defRPr sz="1200"/>
            </a:lvl3pPr>
            <a:lvl4pPr>
              <a:lnSpc>
                <a:spcPct val="100000"/>
              </a:lnSpc>
              <a:defRPr sz="1200"/>
            </a:lvl4pPr>
            <a:lvl5pPr>
              <a:lnSpc>
                <a:spcPct val="100000"/>
              </a:lnSpc>
              <a:defRPr sz="1200"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457" name="Google Shape;284;p31"/>
          <p:cNvSpPr txBox="1">
            <a:spLocks noGrp="1"/>
          </p:cNvSpPr>
          <p:nvPr>
            <p:ph type="body" sz="quarter" idx="21"/>
          </p:nvPr>
        </p:nvSpPr>
        <p:spPr>
          <a:xfrm>
            <a:off x="8891395" y="1631999"/>
            <a:ext cx="2212849" cy="274321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  <a:defRPr sz="1200" b="1">
                <a:latin typeface="Montserrat"/>
                <a:ea typeface="Montserrat"/>
                <a:cs typeface="Montserrat"/>
                <a:sym typeface="Montserrat"/>
              </a:defRPr>
            </a:pPr>
            <a:endParaRPr/>
          </a:p>
        </p:txBody>
      </p:sp>
      <p:sp>
        <p:nvSpPr>
          <p:cNvPr id="458" name="Google Shape;285;p31"/>
          <p:cNvSpPr txBox="1">
            <a:spLocks noGrp="1"/>
          </p:cNvSpPr>
          <p:nvPr>
            <p:ph type="body" sz="quarter" idx="22"/>
          </p:nvPr>
        </p:nvSpPr>
        <p:spPr>
          <a:xfrm>
            <a:off x="8891395" y="1016747"/>
            <a:ext cx="585217" cy="521209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  <a:defRPr sz="2400"/>
            </a:pPr>
            <a:endParaRPr/>
          </a:p>
        </p:txBody>
      </p:sp>
      <p:sp>
        <p:nvSpPr>
          <p:cNvPr id="459" name="Google Shape;286;p31"/>
          <p:cNvSpPr txBox="1">
            <a:spLocks noGrp="1"/>
          </p:cNvSpPr>
          <p:nvPr>
            <p:ph type="body" sz="quarter" idx="23"/>
          </p:nvPr>
        </p:nvSpPr>
        <p:spPr>
          <a:xfrm>
            <a:off x="6293651" y="1918423"/>
            <a:ext cx="2084833" cy="740665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  <a:defRPr sz="1200"/>
            </a:pPr>
            <a:endParaRPr/>
          </a:p>
        </p:txBody>
      </p:sp>
      <p:sp>
        <p:nvSpPr>
          <p:cNvPr id="460" name="Google Shape;287;p31"/>
          <p:cNvSpPr txBox="1">
            <a:spLocks noGrp="1"/>
          </p:cNvSpPr>
          <p:nvPr>
            <p:ph type="body" sz="quarter" idx="24"/>
          </p:nvPr>
        </p:nvSpPr>
        <p:spPr>
          <a:xfrm>
            <a:off x="6293651" y="1631999"/>
            <a:ext cx="2212849" cy="274321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  <a:defRPr sz="1200" b="1">
                <a:latin typeface="Montserrat"/>
                <a:ea typeface="Montserrat"/>
                <a:cs typeface="Montserrat"/>
                <a:sym typeface="Montserrat"/>
              </a:defRPr>
            </a:pPr>
            <a:endParaRPr/>
          </a:p>
        </p:txBody>
      </p:sp>
      <p:sp>
        <p:nvSpPr>
          <p:cNvPr id="461" name="Google Shape;288;p31"/>
          <p:cNvSpPr txBox="1">
            <a:spLocks noGrp="1"/>
          </p:cNvSpPr>
          <p:nvPr>
            <p:ph type="body" sz="quarter" idx="25"/>
          </p:nvPr>
        </p:nvSpPr>
        <p:spPr>
          <a:xfrm>
            <a:off x="6293651" y="1016747"/>
            <a:ext cx="585217" cy="521209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  <a:defRPr sz="2400"/>
            </a:pPr>
            <a:endParaRPr/>
          </a:p>
        </p:txBody>
      </p:sp>
      <p:sp>
        <p:nvSpPr>
          <p:cNvPr id="462" name="Google Shape;289;p31"/>
          <p:cNvSpPr txBox="1">
            <a:spLocks noGrp="1"/>
          </p:cNvSpPr>
          <p:nvPr>
            <p:ph type="body" sz="quarter" idx="26"/>
          </p:nvPr>
        </p:nvSpPr>
        <p:spPr>
          <a:xfrm>
            <a:off x="3695906" y="1918423"/>
            <a:ext cx="2084833" cy="740665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  <a:defRPr sz="1200"/>
            </a:pPr>
            <a:endParaRPr/>
          </a:p>
        </p:txBody>
      </p:sp>
      <p:sp>
        <p:nvSpPr>
          <p:cNvPr id="463" name="Google Shape;290;p31"/>
          <p:cNvSpPr txBox="1">
            <a:spLocks noGrp="1"/>
          </p:cNvSpPr>
          <p:nvPr>
            <p:ph type="body" sz="quarter" idx="27"/>
          </p:nvPr>
        </p:nvSpPr>
        <p:spPr>
          <a:xfrm>
            <a:off x="3695906" y="1631999"/>
            <a:ext cx="2212849" cy="274321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  <a:defRPr sz="1200" b="1">
                <a:latin typeface="Montserrat"/>
                <a:ea typeface="Montserrat"/>
                <a:cs typeface="Montserrat"/>
                <a:sym typeface="Montserrat"/>
              </a:defRPr>
            </a:pPr>
            <a:endParaRPr/>
          </a:p>
        </p:txBody>
      </p:sp>
      <p:sp>
        <p:nvSpPr>
          <p:cNvPr id="464" name="Google Shape;291;p31"/>
          <p:cNvSpPr txBox="1">
            <a:spLocks noGrp="1"/>
          </p:cNvSpPr>
          <p:nvPr>
            <p:ph type="body" sz="quarter" idx="28"/>
          </p:nvPr>
        </p:nvSpPr>
        <p:spPr>
          <a:xfrm>
            <a:off x="3695906" y="1016747"/>
            <a:ext cx="585217" cy="521209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  <a:defRPr sz="2400"/>
            </a:pPr>
            <a:endParaRPr/>
          </a:p>
        </p:txBody>
      </p:sp>
      <p:sp>
        <p:nvSpPr>
          <p:cNvPr id="465" name="Google Shape;292;p31"/>
          <p:cNvSpPr txBox="1">
            <a:spLocks noGrp="1"/>
          </p:cNvSpPr>
          <p:nvPr>
            <p:ph type="body" sz="quarter" idx="29"/>
          </p:nvPr>
        </p:nvSpPr>
        <p:spPr>
          <a:xfrm>
            <a:off x="1098162" y="1918423"/>
            <a:ext cx="2084834" cy="740665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  <a:defRPr sz="1200"/>
            </a:pPr>
            <a:endParaRPr/>
          </a:p>
        </p:txBody>
      </p:sp>
      <p:sp>
        <p:nvSpPr>
          <p:cNvPr id="466" name="Google Shape;293;p31"/>
          <p:cNvSpPr txBox="1">
            <a:spLocks noGrp="1"/>
          </p:cNvSpPr>
          <p:nvPr>
            <p:ph type="body" sz="quarter" idx="30"/>
          </p:nvPr>
        </p:nvSpPr>
        <p:spPr>
          <a:xfrm>
            <a:off x="1098162" y="1631999"/>
            <a:ext cx="2212850" cy="274321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  <a:defRPr sz="1200" b="1">
                <a:latin typeface="Montserrat"/>
                <a:ea typeface="Montserrat"/>
                <a:cs typeface="Montserrat"/>
                <a:sym typeface="Montserrat"/>
              </a:defRPr>
            </a:pPr>
            <a:endParaRPr/>
          </a:p>
        </p:txBody>
      </p:sp>
      <p:sp>
        <p:nvSpPr>
          <p:cNvPr id="467" name="Google Shape;294;p31"/>
          <p:cNvSpPr txBox="1">
            <a:spLocks noGrp="1"/>
          </p:cNvSpPr>
          <p:nvPr>
            <p:ph type="body" sz="quarter" idx="31"/>
          </p:nvPr>
        </p:nvSpPr>
        <p:spPr>
          <a:xfrm>
            <a:off x="1098162" y="1016747"/>
            <a:ext cx="585218" cy="521209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  <a:defRPr sz="2400"/>
            </a:pPr>
            <a:endParaRPr/>
          </a:p>
        </p:txBody>
      </p:sp>
      <p:sp>
        <p:nvSpPr>
          <p:cNvPr id="468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Diapositive de titre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Espace réservé d’image 40">
            <a:extLst>
              <a:ext uri="{FF2B5EF4-FFF2-40B4-BE49-F238E27FC236}">
                <a16:creationId xmlns:a16="http://schemas.microsoft.com/office/drawing/2014/main" id="{EB7F0EE8-BE52-4A79-8FC8-4A2487FA01F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780588" cy="6804025"/>
          </a:xfrm>
          <a:solidFill>
            <a:schemeClr val="bg1">
              <a:lumMod val="85000"/>
            </a:schemeClr>
          </a:solidFill>
        </p:spPr>
        <p:txBody>
          <a:bodyPr tIns="1728000" rtlCol="0" anchor="t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fr-FR" noProof="0" dirty="0"/>
              <a:t>Insérez ou glissez-déplacez votre photo ici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200400" y="2811053"/>
            <a:ext cx="8991600" cy="1261295"/>
          </a:xfrm>
          <a:solidFill>
            <a:schemeClr val="bg1"/>
          </a:solidFill>
        </p:spPr>
        <p:txBody>
          <a:bodyPr vert="horz" lIns="180000" tIns="360000" rIns="252000" bIns="180000" rtlCol="0" anchor="t">
            <a:noAutofit/>
          </a:bodyPr>
          <a:lstStyle>
            <a:lvl1pPr algn="r">
              <a:defRPr lang="en-ZA" sz="4000" b="1" spc="-300" dirty="0"/>
            </a:lvl1pPr>
          </a:lstStyle>
          <a:p>
            <a:pPr lvl="0" algn="r" rtl="0"/>
            <a:r>
              <a:rPr lang="fr-FR" noProof="0" dirty="0"/>
              <a:t>Cliquez pour modifier le titre de la présentation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00400" y="4061039"/>
            <a:ext cx="6580188" cy="580921"/>
          </a:xfrm>
          <a:solidFill>
            <a:schemeClr val="tx1">
              <a:alpha val="80000"/>
            </a:schemeClr>
          </a:solidFill>
        </p:spPr>
        <p:txBody>
          <a:bodyPr vert="horz" lIns="180000" tIns="180000" rIns="180000" bIns="180000" rtlCol="0">
            <a:noAutofit/>
          </a:bodyPr>
          <a:lstStyle>
            <a:lvl1pPr marL="0" indent="0" algn="r">
              <a:buNone/>
              <a:defRPr lang="en-ZA" dirty="0">
                <a:solidFill>
                  <a:schemeClr val="bg1"/>
                </a:solidFill>
              </a:defRPr>
            </a:lvl1pPr>
          </a:lstStyle>
          <a:p>
            <a:pPr marL="266700" lvl="0" indent="-266700" algn="ctr" rtl="0"/>
            <a:r>
              <a:rPr lang="fr-FR" noProof="0"/>
              <a:t>Modifier le style des sous-titres du masque</a:t>
            </a:r>
          </a:p>
        </p:txBody>
      </p:sp>
      <p:sp>
        <p:nvSpPr>
          <p:cNvPr id="13" name="Rectangle 12">
            <a:extLst>
              <a:ext uri="{FF2B5EF4-FFF2-40B4-BE49-F238E27FC236}">
                <a16:creationId xmlns:a16="http://schemas.microsoft.com/office/drawing/2014/main" id="{EC0FBB1B-4F0E-4365-BF27-3150FC6C3B90}"/>
              </a:ext>
            </a:extLst>
          </p:cNvPr>
          <p:cNvSpPr/>
          <p:nvPr userDrawn="1"/>
        </p:nvSpPr>
        <p:spPr>
          <a:xfrm>
            <a:off x="9780103" y="6803351"/>
            <a:ext cx="1979897" cy="5465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sp>
        <p:nvSpPr>
          <p:cNvPr id="14" name="Rectangle 13">
            <a:extLst>
              <a:ext uri="{FF2B5EF4-FFF2-40B4-BE49-F238E27FC236}">
                <a16:creationId xmlns:a16="http://schemas.microsoft.com/office/drawing/2014/main" id="{7A13D8A8-6C3D-4527-959D-41C3213F7F02}"/>
              </a:ext>
            </a:extLst>
          </p:cNvPr>
          <p:cNvSpPr/>
          <p:nvPr userDrawn="1"/>
        </p:nvSpPr>
        <p:spPr>
          <a:xfrm>
            <a:off x="0" y="6803351"/>
            <a:ext cx="9780104" cy="546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sp>
        <p:nvSpPr>
          <p:cNvPr id="15" name="Rectangle 14">
            <a:extLst>
              <a:ext uri="{FF2B5EF4-FFF2-40B4-BE49-F238E27FC236}">
                <a16:creationId xmlns:a16="http://schemas.microsoft.com/office/drawing/2014/main" id="{9504A767-1C0B-484E-BF7D-CD42D30A52EE}"/>
              </a:ext>
            </a:extLst>
          </p:cNvPr>
          <p:cNvSpPr/>
          <p:nvPr userDrawn="1"/>
        </p:nvSpPr>
        <p:spPr>
          <a:xfrm>
            <a:off x="11760000" y="6803351"/>
            <a:ext cx="432000" cy="54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1DD44D8-4A8F-4693-B90A-166855B29D25}"/>
              </a:ext>
            </a:extLst>
          </p:cNvPr>
          <p:cNvSpPr/>
          <p:nvPr userDrawn="1"/>
        </p:nvSpPr>
        <p:spPr>
          <a:xfrm>
            <a:off x="9780588" y="2698612"/>
            <a:ext cx="2411412" cy="11482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6158825"/>
            <a:ext cx="1384300" cy="69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3454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33;p5"/>
          <p:cNvSpPr>
            <a:spLocks noGrp="1"/>
          </p:cNvSpPr>
          <p:nvPr>
            <p:ph type="pic" sz="half" idx="21"/>
          </p:nvPr>
        </p:nvSpPr>
        <p:spPr>
          <a:xfrm>
            <a:off x="6095998" y="441326"/>
            <a:ext cx="5688014" cy="379390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51" name="Google Shape;34;p5"/>
          <p:cNvSpPr>
            <a:spLocks noGrp="1"/>
          </p:cNvSpPr>
          <p:nvPr>
            <p:ph type="pic" sz="half" idx="22"/>
          </p:nvPr>
        </p:nvSpPr>
        <p:spPr>
          <a:xfrm>
            <a:off x="407987" y="441326"/>
            <a:ext cx="5688014" cy="379390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52" name="Texte du titre"/>
          <p:cNvSpPr txBox="1">
            <a:spLocks noGrp="1"/>
          </p:cNvSpPr>
          <p:nvPr>
            <p:ph type="title"/>
          </p:nvPr>
        </p:nvSpPr>
        <p:spPr>
          <a:xfrm>
            <a:off x="1245982" y="4910451"/>
            <a:ext cx="4059937" cy="832105"/>
          </a:xfrm>
          <a:prstGeom prst="rect">
            <a:avLst/>
          </a:prstGeom>
        </p:spPr>
        <p:txBody>
          <a:bodyPr/>
          <a:lstStyle>
            <a:lvl1pPr>
              <a:defRPr sz="4800">
                <a:solidFill>
                  <a:srgbClr val="404040"/>
                </a:solidFill>
              </a:defRPr>
            </a:lvl1pPr>
          </a:lstStyle>
          <a:p>
            <a:r>
              <a:t>Texte du titre</a:t>
            </a:r>
          </a:p>
        </p:txBody>
      </p:sp>
      <p:sp>
        <p:nvSpPr>
          <p:cNvPr id="53" name="Texte niveau 1…"/>
          <p:cNvSpPr txBox="1">
            <a:spLocks noGrp="1"/>
          </p:cNvSpPr>
          <p:nvPr>
            <p:ph type="body" sz="quarter" idx="1"/>
          </p:nvPr>
        </p:nvSpPr>
        <p:spPr>
          <a:xfrm>
            <a:off x="5911055" y="5117500"/>
            <a:ext cx="5266945" cy="74066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1200"/>
            </a:lvl1pPr>
            <a:lvl2pPr>
              <a:lnSpc>
                <a:spcPct val="100000"/>
              </a:lnSpc>
              <a:defRPr sz="1200"/>
            </a:lvl2pPr>
            <a:lvl3pPr>
              <a:lnSpc>
                <a:spcPct val="100000"/>
              </a:lnSpc>
              <a:defRPr sz="1200"/>
            </a:lvl3pPr>
            <a:lvl4pPr>
              <a:lnSpc>
                <a:spcPct val="100000"/>
              </a:lnSpc>
              <a:defRPr sz="1200"/>
            </a:lvl4pPr>
            <a:lvl5pPr>
              <a:lnSpc>
                <a:spcPct val="100000"/>
              </a:lnSpc>
              <a:defRPr sz="1200"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54" name="Google Shape;37;p5"/>
          <p:cNvSpPr txBox="1">
            <a:spLocks noGrp="1"/>
          </p:cNvSpPr>
          <p:nvPr>
            <p:ph type="body" sz="quarter" idx="23"/>
          </p:nvPr>
        </p:nvSpPr>
        <p:spPr>
          <a:xfrm>
            <a:off x="5911055" y="4793901"/>
            <a:ext cx="5266945" cy="310897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  <a:defRPr sz="1400" b="1">
                <a:latin typeface="Montserrat"/>
                <a:ea typeface="Montserrat"/>
                <a:cs typeface="Montserrat"/>
                <a:sym typeface="Montserrat"/>
              </a:defRPr>
            </a:pPr>
            <a:endParaRPr/>
          </a:p>
        </p:txBody>
      </p:sp>
      <p:sp>
        <p:nvSpPr>
          <p:cNvPr id="55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03;p12"/>
          <p:cNvSpPr/>
          <p:nvPr/>
        </p:nvSpPr>
        <p:spPr>
          <a:xfrm>
            <a:off x="-1" y="4484418"/>
            <a:ext cx="1567291" cy="23735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53" y="217"/>
                </a:lnTo>
                <a:cubicBezTo>
                  <a:pt x="13251" y="1717"/>
                  <a:pt x="21600" y="8201"/>
                  <a:pt x="21600" y="15972"/>
                </a:cubicBezTo>
                <a:cubicBezTo>
                  <a:pt x="21600" y="17638"/>
                  <a:pt x="21217" y="19244"/>
                  <a:pt x="20505" y="20755"/>
                </a:cubicBezTo>
                <a:lnTo>
                  <a:pt x="20036" y="21600"/>
                </a:lnTo>
                <a:lnTo>
                  <a:pt x="18666" y="21600"/>
                </a:lnTo>
                <a:lnTo>
                  <a:pt x="19275" y="20502"/>
                </a:lnTo>
                <a:cubicBezTo>
                  <a:pt x="19948" y="19071"/>
                  <a:pt x="20312" y="17550"/>
                  <a:pt x="20312" y="15972"/>
                </a:cubicBezTo>
                <a:cubicBezTo>
                  <a:pt x="20312" y="8612"/>
                  <a:pt x="12405" y="2471"/>
                  <a:pt x="1893" y="1050"/>
                </a:cubicBezTo>
                <a:lnTo>
                  <a:pt x="0" y="860"/>
                </a:lnTo>
                <a:close/>
              </a:path>
            </a:pathLst>
          </a:custGeom>
          <a:solidFill>
            <a:srgbClr val="A4DFE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800">
                <a:latin typeface="Montserrat Medium"/>
                <a:ea typeface="Montserrat Medium"/>
                <a:cs typeface="Montserrat Medium"/>
                <a:sym typeface="Montserrat Medium"/>
              </a:defRPr>
            </a:pPr>
            <a:endParaRPr/>
          </a:p>
        </p:txBody>
      </p:sp>
      <p:sp>
        <p:nvSpPr>
          <p:cNvPr id="163" name="Google Shape;104;p12"/>
          <p:cNvSpPr/>
          <p:nvPr/>
        </p:nvSpPr>
        <p:spPr>
          <a:xfrm flipH="1">
            <a:off x="-1" y="-2"/>
            <a:ext cx="5081589" cy="38940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60" extrusionOk="0">
                <a:moveTo>
                  <a:pt x="0" y="0"/>
                </a:moveTo>
                <a:lnTo>
                  <a:pt x="21600" y="0"/>
                </a:lnTo>
                <a:lnTo>
                  <a:pt x="21600" y="21523"/>
                </a:lnTo>
                <a:lnTo>
                  <a:pt x="21384" y="21554"/>
                </a:lnTo>
                <a:cubicBezTo>
                  <a:pt x="20802" y="21600"/>
                  <a:pt x="19955" y="21405"/>
                  <a:pt x="18786" y="20566"/>
                </a:cubicBezTo>
                <a:cubicBezTo>
                  <a:pt x="16115" y="18648"/>
                  <a:pt x="15020" y="20947"/>
                  <a:pt x="10298" y="19170"/>
                </a:cubicBezTo>
                <a:cubicBezTo>
                  <a:pt x="5576" y="17393"/>
                  <a:pt x="6532" y="14692"/>
                  <a:pt x="4552" y="10776"/>
                </a:cubicBezTo>
                <a:cubicBezTo>
                  <a:pt x="2572" y="6859"/>
                  <a:pt x="3499" y="5437"/>
                  <a:pt x="2508" y="3218"/>
                </a:cubicBezTo>
                <a:cubicBezTo>
                  <a:pt x="1764" y="1554"/>
                  <a:pt x="679" y="543"/>
                  <a:pt x="183" y="141"/>
                </a:cubicBezTo>
                <a:close/>
              </a:path>
            </a:pathLst>
          </a:custGeom>
          <a:solidFill>
            <a:srgbClr val="76D2D2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8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pPr>
            <a:endParaRPr/>
          </a:p>
        </p:txBody>
      </p:sp>
      <p:sp>
        <p:nvSpPr>
          <p:cNvPr id="164" name="Google Shape;105;p12"/>
          <p:cNvSpPr/>
          <p:nvPr/>
        </p:nvSpPr>
        <p:spPr>
          <a:xfrm>
            <a:off x="585058" y="4957191"/>
            <a:ext cx="1485708" cy="148570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896" y="10800"/>
                </a:moveTo>
                <a:cubicBezTo>
                  <a:pt x="896" y="16270"/>
                  <a:pt x="5330" y="20704"/>
                  <a:pt x="10800" y="20704"/>
                </a:cubicBezTo>
                <a:cubicBezTo>
                  <a:pt x="16270" y="20704"/>
                  <a:pt x="20704" y="16270"/>
                  <a:pt x="20704" y="10800"/>
                </a:cubicBezTo>
                <a:cubicBezTo>
                  <a:pt x="20704" y="5330"/>
                  <a:pt x="16270" y="896"/>
                  <a:pt x="10800" y="896"/>
                </a:cubicBezTo>
                <a:cubicBezTo>
                  <a:pt x="5330" y="896"/>
                  <a:pt x="896" y="5330"/>
                  <a:pt x="896" y="10800"/>
                </a:cubicBezTo>
                <a:close/>
              </a:path>
            </a:pathLst>
          </a:custGeom>
          <a:solidFill>
            <a:srgbClr val="D0F0F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800">
                <a:latin typeface="Montserrat Medium"/>
                <a:ea typeface="Montserrat Medium"/>
                <a:cs typeface="Montserrat Medium"/>
                <a:sym typeface="Montserrat Medium"/>
              </a:defRPr>
            </a:pPr>
            <a:endParaRPr/>
          </a:p>
        </p:txBody>
      </p:sp>
      <p:sp>
        <p:nvSpPr>
          <p:cNvPr id="165" name="Google Shape;106;p12"/>
          <p:cNvSpPr>
            <a:spLocks noGrp="1"/>
          </p:cNvSpPr>
          <p:nvPr>
            <p:ph type="pic" sz="quarter" idx="21"/>
          </p:nvPr>
        </p:nvSpPr>
        <p:spPr>
          <a:xfrm>
            <a:off x="1181100" y="933290"/>
            <a:ext cx="2324100" cy="498411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66" name="Texte du titre"/>
          <p:cNvSpPr txBox="1">
            <a:spLocks noGrp="1"/>
          </p:cNvSpPr>
          <p:nvPr>
            <p:ph type="title"/>
          </p:nvPr>
        </p:nvSpPr>
        <p:spPr>
          <a:xfrm>
            <a:off x="5251158" y="2147272"/>
            <a:ext cx="5907025" cy="1014985"/>
          </a:xfrm>
          <a:prstGeom prst="rect">
            <a:avLst/>
          </a:prstGeom>
        </p:spPr>
        <p:txBody>
          <a:bodyPr/>
          <a:lstStyle>
            <a:lvl1pPr>
              <a:defRPr sz="6000"/>
            </a:lvl1pPr>
          </a:lstStyle>
          <a:p>
            <a:r>
              <a:t>Texte du titre</a:t>
            </a:r>
          </a:p>
        </p:txBody>
      </p:sp>
      <p:sp>
        <p:nvSpPr>
          <p:cNvPr id="167" name="Texte niveau 1…"/>
          <p:cNvSpPr txBox="1">
            <a:spLocks noGrp="1"/>
          </p:cNvSpPr>
          <p:nvPr>
            <p:ph type="body" sz="quarter" idx="1"/>
          </p:nvPr>
        </p:nvSpPr>
        <p:spPr>
          <a:xfrm>
            <a:off x="5578873" y="1629285"/>
            <a:ext cx="2670049" cy="338329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1600">
                <a:solidFill>
                  <a:srgbClr val="FFFFFF"/>
                </a:solidFill>
              </a:defRPr>
            </a:lvl1pPr>
            <a:lvl2pPr>
              <a:lnSpc>
                <a:spcPct val="100000"/>
              </a:lnSpc>
              <a:defRPr sz="1600">
                <a:solidFill>
                  <a:srgbClr val="FFFFFF"/>
                </a:solidFill>
              </a:defRPr>
            </a:lvl2pPr>
            <a:lvl3pPr>
              <a:lnSpc>
                <a:spcPct val="100000"/>
              </a:lnSpc>
              <a:defRPr sz="1600">
                <a:solidFill>
                  <a:srgbClr val="FFFFFF"/>
                </a:solidFill>
              </a:defRPr>
            </a:lvl3pPr>
            <a:lvl4pPr>
              <a:lnSpc>
                <a:spcPct val="100000"/>
              </a:lnSpc>
              <a:defRPr sz="1600">
                <a:solidFill>
                  <a:srgbClr val="FFFFFF"/>
                </a:solidFill>
              </a:defRPr>
            </a:lvl4pPr>
            <a:lvl5pPr>
              <a:lnSpc>
                <a:spcPct val="100000"/>
              </a:lnSpc>
              <a:defRPr sz="1600">
                <a:solidFill>
                  <a:srgbClr val="FFFFFF"/>
                </a:solidFill>
              </a:defRPr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168" name="Google Shape;109;p12"/>
          <p:cNvSpPr txBox="1">
            <a:spLocks noGrp="1"/>
          </p:cNvSpPr>
          <p:nvPr>
            <p:ph type="body" sz="quarter" idx="22"/>
          </p:nvPr>
        </p:nvSpPr>
        <p:spPr>
          <a:xfrm>
            <a:off x="6096000" y="3575884"/>
            <a:ext cx="4507992" cy="740665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  <a:defRPr sz="1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69" name="Google Shape;110;p12"/>
          <p:cNvSpPr txBox="1">
            <a:spLocks noGrp="1"/>
          </p:cNvSpPr>
          <p:nvPr>
            <p:ph type="body" sz="quarter" idx="23"/>
          </p:nvPr>
        </p:nvSpPr>
        <p:spPr>
          <a:xfrm>
            <a:off x="5303796" y="3655028"/>
            <a:ext cx="795529" cy="585217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  <a:defRPr sz="32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endParaRPr/>
          </a:p>
        </p:txBody>
      </p:sp>
      <p:sp>
        <p:nvSpPr>
          <p:cNvPr id="170" name="Google Shape;111;p12"/>
          <p:cNvSpPr txBox="1">
            <a:spLocks noGrp="1"/>
          </p:cNvSpPr>
          <p:nvPr>
            <p:ph type="body" sz="quarter" idx="24"/>
          </p:nvPr>
        </p:nvSpPr>
        <p:spPr>
          <a:xfrm>
            <a:off x="6096000" y="4588500"/>
            <a:ext cx="4507992" cy="740665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  <a:defRPr sz="1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71" name="Google Shape;112;p12"/>
          <p:cNvSpPr txBox="1">
            <a:spLocks noGrp="1"/>
          </p:cNvSpPr>
          <p:nvPr>
            <p:ph type="body" sz="quarter" idx="25"/>
          </p:nvPr>
        </p:nvSpPr>
        <p:spPr>
          <a:xfrm>
            <a:off x="5303796" y="4667646"/>
            <a:ext cx="795529" cy="585217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  <a:defRPr sz="32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endParaRPr/>
          </a:p>
        </p:txBody>
      </p:sp>
      <p:sp>
        <p:nvSpPr>
          <p:cNvPr id="172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14;p13"/>
          <p:cNvSpPr/>
          <p:nvPr/>
        </p:nvSpPr>
        <p:spPr>
          <a:xfrm>
            <a:off x="4062411" y="-2"/>
            <a:ext cx="8129588" cy="20418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60" extrusionOk="0">
                <a:moveTo>
                  <a:pt x="0" y="0"/>
                </a:moveTo>
                <a:lnTo>
                  <a:pt x="21600" y="0"/>
                </a:lnTo>
                <a:lnTo>
                  <a:pt x="21600" y="21523"/>
                </a:lnTo>
                <a:lnTo>
                  <a:pt x="21384" y="21554"/>
                </a:lnTo>
                <a:cubicBezTo>
                  <a:pt x="20802" y="21600"/>
                  <a:pt x="19955" y="21405"/>
                  <a:pt x="18786" y="20566"/>
                </a:cubicBezTo>
                <a:cubicBezTo>
                  <a:pt x="16115" y="18648"/>
                  <a:pt x="15020" y="20947"/>
                  <a:pt x="10298" y="19170"/>
                </a:cubicBezTo>
                <a:cubicBezTo>
                  <a:pt x="5576" y="17393"/>
                  <a:pt x="6532" y="14692"/>
                  <a:pt x="4552" y="10776"/>
                </a:cubicBezTo>
                <a:cubicBezTo>
                  <a:pt x="2572" y="6859"/>
                  <a:pt x="3499" y="5437"/>
                  <a:pt x="2508" y="3218"/>
                </a:cubicBezTo>
                <a:cubicBezTo>
                  <a:pt x="1764" y="1554"/>
                  <a:pt x="679" y="543"/>
                  <a:pt x="183" y="141"/>
                </a:cubicBezTo>
                <a:close/>
              </a:path>
            </a:pathLst>
          </a:custGeom>
          <a:solidFill>
            <a:srgbClr val="76D2D2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8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pPr>
            <a:endParaRPr/>
          </a:p>
        </p:txBody>
      </p:sp>
      <p:sp>
        <p:nvSpPr>
          <p:cNvPr id="180" name="Google Shape;115;p13"/>
          <p:cNvSpPr/>
          <p:nvPr/>
        </p:nvSpPr>
        <p:spPr>
          <a:xfrm>
            <a:off x="-1" y="-2"/>
            <a:ext cx="2921975" cy="38291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643" y="0"/>
                </a:moveTo>
                <a:lnTo>
                  <a:pt x="18789" y="0"/>
                </a:lnTo>
                <a:lnTo>
                  <a:pt x="19364" y="722"/>
                </a:lnTo>
                <a:cubicBezTo>
                  <a:pt x="20790" y="2725"/>
                  <a:pt x="21600" y="5021"/>
                  <a:pt x="21600" y="7461"/>
                </a:cubicBezTo>
                <a:cubicBezTo>
                  <a:pt x="21600" y="15270"/>
                  <a:pt x="13305" y="21600"/>
                  <a:pt x="3072" y="21600"/>
                </a:cubicBezTo>
                <a:cubicBezTo>
                  <a:pt x="2432" y="21600"/>
                  <a:pt x="1800" y="21575"/>
                  <a:pt x="1177" y="21527"/>
                </a:cubicBezTo>
                <a:lnTo>
                  <a:pt x="0" y="21390"/>
                </a:lnTo>
                <a:lnTo>
                  <a:pt x="0" y="20634"/>
                </a:lnTo>
                <a:lnTo>
                  <a:pt x="1278" y="20783"/>
                </a:lnTo>
                <a:cubicBezTo>
                  <a:pt x="1867" y="20829"/>
                  <a:pt x="2466" y="20852"/>
                  <a:pt x="3072" y="20852"/>
                </a:cubicBezTo>
                <a:cubicBezTo>
                  <a:pt x="12763" y="20852"/>
                  <a:pt x="20620" y="14857"/>
                  <a:pt x="20620" y="7461"/>
                </a:cubicBezTo>
                <a:cubicBezTo>
                  <a:pt x="20620" y="5150"/>
                  <a:pt x="19853" y="2976"/>
                  <a:pt x="18502" y="1078"/>
                </a:cubicBezTo>
                <a:close/>
              </a:path>
            </a:pathLst>
          </a:custGeom>
          <a:solidFill>
            <a:srgbClr val="A4DFE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800">
                <a:latin typeface="Montserrat Medium"/>
                <a:ea typeface="Montserrat Medium"/>
                <a:cs typeface="Montserrat Medium"/>
                <a:sym typeface="Montserrat Medium"/>
              </a:defRPr>
            </a:pPr>
            <a:endParaRPr/>
          </a:p>
        </p:txBody>
      </p:sp>
      <p:sp>
        <p:nvSpPr>
          <p:cNvPr id="181" name="Google Shape;116;p13"/>
          <p:cNvSpPr>
            <a:spLocks noGrp="1"/>
          </p:cNvSpPr>
          <p:nvPr>
            <p:ph type="pic" sz="quarter" idx="21"/>
          </p:nvPr>
        </p:nvSpPr>
        <p:spPr>
          <a:xfrm>
            <a:off x="3776883" y="723468"/>
            <a:ext cx="4683115" cy="292934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82" name="Texte du titre"/>
          <p:cNvSpPr txBox="1">
            <a:spLocks noGrp="1"/>
          </p:cNvSpPr>
          <p:nvPr>
            <p:ph type="title"/>
          </p:nvPr>
        </p:nvSpPr>
        <p:spPr>
          <a:xfrm>
            <a:off x="1129757" y="4769248"/>
            <a:ext cx="4059936" cy="1197865"/>
          </a:xfrm>
          <a:prstGeom prst="rect">
            <a:avLst/>
          </a:prstGeom>
        </p:spPr>
        <p:txBody>
          <a:bodyPr/>
          <a:lstStyle>
            <a:lvl1pPr>
              <a:defRPr sz="3600"/>
            </a:lvl1pPr>
          </a:lstStyle>
          <a:p>
            <a:r>
              <a:t>Texte du titre</a:t>
            </a:r>
          </a:p>
        </p:txBody>
      </p:sp>
      <p:sp>
        <p:nvSpPr>
          <p:cNvPr id="183" name="Texte niveau 1…"/>
          <p:cNvSpPr txBox="1">
            <a:spLocks noGrp="1"/>
          </p:cNvSpPr>
          <p:nvPr>
            <p:ph type="body" sz="quarter" idx="1"/>
          </p:nvPr>
        </p:nvSpPr>
        <p:spPr>
          <a:xfrm>
            <a:off x="5794831" y="5155214"/>
            <a:ext cx="5266945" cy="74066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1200">
                <a:solidFill>
                  <a:srgbClr val="FFFFFF"/>
                </a:solidFill>
              </a:defRPr>
            </a:lvl1pPr>
            <a:lvl2pPr>
              <a:lnSpc>
                <a:spcPct val="100000"/>
              </a:lnSpc>
              <a:defRPr sz="1200">
                <a:solidFill>
                  <a:srgbClr val="FFFFFF"/>
                </a:solidFill>
              </a:defRPr>
            </a:lvl2pPr>
            <a:lvl3pPr>
              <a:lnSpc>
                <a:spcPct val="100000"/>
              </a:lnSpc>
              <a:defRPr sz="1200">
                <a:solidFill>
                  <a:srgbClr val="FFFFFF"/>
                </a:solidFill>
              </a:defRPr>
            </a:lvl3pPr>
            <a:lvl4pPr>
              <a:lnSpc>
                <a:spcPct val="100000"/>
              </a:lnSpc>
              <a:defRPr sz="1200">
                <a:solidFill>
                  <a:srgbClr val="FFFFFF"/>
                </a:solidFill>
              </a:defRPr>
            </a:lvl4pPr>
            <a:lvl5pPr>
              <a:lnSpc>
                <a:spcPct val="100000"/>
              </a:lnSpc>
              <a:defRPr sz="1200">
                <a:solidFill>
                  <a:srgbClr val="FFFFFF"/>
                </a:solidFill>
              </a:defRPr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184" name="Google Shape;119;p13"/>
          <p:cNvSpPr txBox="1">
            <a:spLocks noGrp="1"/>
          </p:cNvSpPr>
          <p:nvPr>
            <p:ph type="body" sz="quarter" idx="22"/>
          </p:nvPr>
        </p:nvSpPr>
        <p:spPr>
          <a:xfrm>
            <a:off x="5794831" y="4834897"/>
            <a:ext cx="5266945" cy="310897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  <a:defRPr sz="14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endParaRPr/>
          </a:p>
        </p:txBody>
      </p:sp>
      <p:sp>
        <p:nvSpPr>
          <p:cNvPr id="185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21;p14"/>
          <p:cNvSpPr/>
          <p:nvPr/>
        </p:nvSpPr>
        <p:spPr>
          <a:xfrm rot="5400000">
            <a:off x="8240807" y="2906808"/>
            <a:ext cx="6416676" cy="148570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60" extrusionOk="0">
                <a:moveTo>
                  <a:pt x="0" y="0"/>
                </a:moveTo>
                <a:lnTo>
                  <a:pt x="21600" y="0"/>
                </a:lnTo>
                <a:lnTo>
                  <a:pt x="21600" y="21523"/>
                </a:lnTo>
                <a:lnTo>
                  <a:pt x="21384" y="21554"/>
                </a:lnTo>
                <a:cubicBezTo>
                  <a:pt x="20802" y="21600"/>
                  <a:pt x="19955" y="21405"/>
                  <a:pt x="18786" y="20566"/>
                </a:cubicBezTo>
                <a:cubicBezTo>
                  <a:pt x="16115" y="18648"/>
                  <a:pt x="15020" y="20947"/>
                  <a:pt x="10298" y="19170"/>
                </a:cubicBezTo>
                <a:cubicBezTo>
                  <a:pt x="5576" y="17393"/>
                  <a:pt x="6532" y="14692"/>
                  <a:pt x="4552" y="10776"/>
                </a:cubicBezTo>
                <a:cubicBezTo>
                  <a:pt x="2572" y="6859"/>
                  <a:pt x="3499" y="5437"/>
                  <a:pt x="2508" y="3218"/>
                </a:cubicBezTo>
                <a:cubicBezTo>
                  <a:pt x="1764" y="1554"/>
                  <a:pt x="679" y="543"/>
                  <a:pt x="183" y="141"/>
                </a:cubicBezTo>
                <a:close/>
              </a:path>
            </a:pathLst>
          </a:custGeom>
          <a:solidFill>
            <a:srgbClr val="76D2D2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8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pPr>
            <a:endParaRPr/>
          </a:p>
        </p:txBody>
      </p:sp>
      <p:sp>
        <p:nvSpPr>
          <p:cNvPr id="193" name="Google Shape;122;p14"/>
          <p:cNvSpPr/>
          <p:nvPr/>
        </p:nvSpPr>
        <p:spPr>
          <a:xfrm>
            <a:off x="-1" y="-1"/>
            <a:ext cx="797182" cy="20598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178" y="0"/>
                </a:moveTo>
                <a:lnTo>
                  <a:pt x="18873" y="0"/>
                </a:lnTo>
                <a:lnTo>
                  <a:pt x="19447" y="608"/>
                </a:lnTo>
                <a:cubicBezTo>
                  <a:pt x="20846" y="2348"/>
                  <a:pt x="21600" y="4199"/>
                  <a:pt x="21600" y="6118"/>
                </a:cubicBezTo>
                <a:cubicBezTo>
                  <a:pt x="21600" y="12515"/>
                  <a:pt x="13226" y="18155"/>
                  <a:pt x="488" y="21485"/>
                </a:cubicBezTo>
                <a:lnTo>
                  <a:pt x="0" y="21600"/>
                </a:lnTo>
                <a:lnTo>
                  <a:pt x="0" y="20404"/>
                </a:lnTo>
                <a:lnTo>
                  <a:pt x="2563" y="19662"/>
                </a:lnTo>
                <a:cubicBezTo>
                  <a:pt x="12642" y="16443"/>
                  <a:pt x="19067" y="11571"/>
                  <a:pt x="19067" y="6118"/>
                </a:cubicBezTo>
                <a:cubicBezTo>
                  <a:pt x="19067" y="4301"/>
                  <a:pt x="18353" y="2548"/>
                  <a:pt x="17028" y="899"/>
                </a:cubicBezTo>
                <a:close/>
              </a:path>
            </a:pathLst>
          </a:custGeom>
          <a:solidFill>
            <a:srgbClr val="A4DFE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800">
                <a:latin typeface="Montserrat Medium"/>
                <a:ea typeface="Montserrat Medium"/>
                <a:cs typeface="Montserrat Medium"/>
                <a:sym typeface="Montserrat Medium"/>
              </a:defRPr>
            </a:pPr>
            <a:endParaRPr/>
          </a:p>
        </p:txBody>
      </p:sp>
      <p:sp>
        <p:nvSpPr>
          <p:cNvPr id="194" name="Google Shape;123;p14"/>
          <p:cNvSpPr/>
          <p:nvPr/>
        </p:nvSpPr>
        <p:spPr>
          <a:xfrm>
            <a:off x="166765" y="-1"/>
            <a:ext cx="1485708" cy="9210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48" y="0"/>
                </a:moveTo>
                <a:lnTo>
                  <a:pt x="1282" y="0"/>
                </a:lnTo>
                <a:lnTo>
                  <a:pt x="1097" y="958"/>
                </a:lnTo>
                <a:cubicBezTo>
                  <a:pt x="965" y="1998"/>
                  <a:pt x="896" y="3075"/>
                  <a:pt x="896" y="4178"/>
                </a:cubicBezTo>
                <a:cubicBezTo>
                  <a:pt x="896" y="13002"/>
                  <a:pt x="5330" y="20154"/>
                  <a:pt x="10800" y="20154"/>
                </a:cubicBezTo>
                <a:cubicBezTo>
                  <a:pt x="16270" y="20154"/>
                  <a:pt x="20704" y="13002"/>
                  <a:pt x="20704" y="4178"/>
                </a:cubicBezTo>
                <a:cubicBezTo>
                  <a:pt x="20704" y="3075"/>
                  <a:pt x="20635" y="1998"/>
                  <a:pt x="20503" y="958"/>
                </a:cubicBezTo>
                <a:lnTo>
                  <a:pt x="20318" y="0"/>
                </a:lnTo>
                <a:lnTo>
                  <a:pt x="21252" y="0"/>
                </a:lnTo>
                <a:lnTo>
                  <a:pt x="21381" y="667"/>
                </a:lnTo>
                <a:cubicBezTo>
                  <a:pt x="21524" y="1801"/>
                  <a:pt x="21600" y="2975"/>
                  <a:pt x="21600" y="4178"/>
                </a:cubicBezTo>
                <a:cubicBezTo>
                  <a:pt x="21600" y="13800"/>
                  <a:pt x="16765" y="21600"/>
                  <a:pt x="10800" y="21600"/>
                </a:cubicBezTo>
                <a:cubicBezTo>
                  <a:pt x="4835" y="21600"/>
                  <a:pt x="0" y="13800"/>
                  <a:pt x="0" y="4178"/>
                </a:cubicBezTo>
                <a:cubicBezTo>
                  <a:pt x="0" y="2975"/>
                  <a:pt x="76" y="1801"/>
                  <a:pt x="219" y="667"/>
                </a:cubicBezTo>
                <a:close/>
              </a:path>
            </a:pathLst>
          </a:custGeom>
          <a:solidFill>
            <a:srgbClr val="D0F0F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800">
                <a:latin typeface="Montserrat Medium"/>
                <a:ea typeface="Montserrat Medium"/>
                <a:cs typeface="Montserrat Medium"/>
                <a:sym typeface="Montserrat Medium"/>
              </a:defRPr>
            </a:pPr>
            <a:endParaRPr/>
          </a:p>
        </p:txBody>
      </p:sp>
      <p:sp>
        <p:nvSpPr>
          <p:cNvPr id="195" name="Google Shape;124;p14"/>
          <p:cNvSpPr>
            <a:spLocks noGrp="1"/>
          </p:cNvSpPr>
          <p:nvPr>
            <p:ph type="pic" sz="half" idx="21"/>
          </p:nvPr>
        </p:nvSpPr>
        <p:spPr>
          <a:xfrm>
            <a:off x="-1295004" y="1311140"/>
            <a:ext cx="6512953" cy="407393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96" name="Texte du titre"/>
          <p:cNvSpPr txBox="1">
            <a:spLocks noGrp="1"/>
          </p:cNvSpPr>
          <p:nvPr>
            <p:ph type="title"/>
          </p:nvPr>
        </p:nvSpPr>
        <p:spPr>
          <a:xfrm>
            <a:off x="7356126" y="2125283"/>
            <a:ext cx="3246122" cy="2121408"/>
          </a:xfrm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197" name="Texte niveau 1…"/>
          <p:cNvSpPr txBox="1">
            <a:spLocks noGrp="1"/>
          </p:cNvSpPr>
          <p:nvPr>
            <p:ph type="body" sz="quarter" idx="1"/>
          </p:nvPr>
        </p:nvSpPr>
        <p:spPr>
          <a:xfrm>
            <a:off x="7683842" y="1476905"/>
            <a:ext cx="2670049" cy="338329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1600">
                <a:solidFill>
                  <a:srgbClr val="FFFFFF"/>
                </a:solidFill>
              </a:defRPr>
            </a:lvl1pPr>
            <a:lvl2pPr>
              <a:lnSpc>
                <a:spcPct val="100000"/>
              </a:lnSpc>
              <a:defRPr sz="1600">
                <a:solidFill>
                  <a:srgbClr val="FFFFFF"/>
                </a:solidFill>
              </a:defRPr>
            </a:lvl2pPr>
            <a:lvl3pPr>
              <a:lnSpc>
                <a:spcPct val="100000"/>
              </a:lnSpc>
              <a:defRPr sz="1600">
                <a:solidFill>
                  <a:srgbClr val="FFFFFF"/>
                </a:solidFill>
              </a:defRPr>
            </a:lvl3pPr>
            <a:lvl4pPr>
              <a:lnSpc>
                <a:spcPct val="100000"/>
              </a:lnSpc>
              <a:defRPr sz="1600">
                <a:solidFill>
                  <a:srgbClr val="FFFFFF"/>
                </a:solidFill>
              </a:defRPr>
            </a:lvl4pPr>
            <a:lvl5pPr>
              <a:lnSpc>
                <a:spcPct val="100000"/>
              </a:lnSpc>
              <a:defRPr sz="1600">
                <a:solidFill>
                  <a:srgbClr val="FFFFFF"/>
                </a:solidFill>
              </a:defRPr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198" name="Google Shape;127;p14"/>
          <p:cNvSpPr txBox="1">
            <a:spLocks noGrp="1"/>
          </p:cNvSpPr>
          <p:nvPr>
            <p:ph type="body" sz="quarter" idx="22"/>
          </p:nvPr>
        </p:nvSpPr>
        <p:spPr>
          <a:xfrm>
            <a:off x="7356126" y="4421199"/>
            <a:ext cx="3246121" cy="960121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  <a:defRPr sz="1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99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149;p17"/>
          <p:cNvSpPr/>
          <p:nvPr/>
        </p:nvSpPr>
        <p:spPr>
          <a:xfrm rot="10800000">
            <a:off x="0" y="2994221"/>
            <a:ext cx="9525001" cy="38637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60" extrusionOk="0">
                <a:moveTo>
                  <a:pt x="0" y="0"/>
                </a:moveTo>
                <a:lnTo>
                  <a:pt x="21600" y="0"/>
                </a:lnTo>
                <a:lnTo>
                  <a:pt x="21600" y="21523"/>
                </a:lnTo>
                <a:lnTo>
                  <a:pt x="21384" y="21554"/>
                </a:lnTo>
                <a:cubicBezTo>
                  <a:pt x="20802" y="21600"/>
                  <a:pt x="19955" y="21405"/>
                  <a:pt x="18786" y="20566"/>
                </a:cubicBezTo>
                <a:cubicBezTo>
                  <a:pt x="16115" y="18648"/>
                  <a:pt x="15020" y="20947"/>
                  <a:pt x="10298" y="19170"/>
                </a:cubicBezTo>
                <a:cubicBezTo>
                  <a:pt x="5576" y="17393"/>
                  <a:pt x="6532" y="14692"/>
                  <a:pt x="4552" y="10776"/>
                </a:cubicBezTo>
                <a:cubicBezTo>
                  <a:pt x="2572" y="6859"/>
                  <a:pt x="3499" y="5437"/>
                  <a:pt x="2508" y="3218"/>
                </a:cubicBezTo>
                <a:cubicBezTo>
                  <a:pt x="1764" y="1554"/>
                  <a:pt x="679" y="543"/>
                  <a:pt x="183" y="141"/>
                </a:cubicBezTo>
                <a:close/>
              </a:path>
            </a:pathLst>
          </a:custGeom>
          <a:solidFill>
            <a:srgbClr val="76D2D2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8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pPr>
            <a:endParaRPr/>
          </a:p>
        </p:txBody>
      </p:sp>
      <p:sp>
        <p:nvSpPr>
          <p:cNvPr id="239" name="Google Shape;150;p17"/>
          <p:cNvSpPr>
            <a:spLocks noGrp="1"/>
          </p:cNvSpPr>
          <p:nvPr>
            <p:ph type="pic" idx="21"/>
          </p:nvPr>
        </p:nvSpPr>
        <p:spPr>
          <a:xfrm>
            <a:off x="407989" y="441325"/>
            <a:ext cx="6945312" cy="597535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40" name="Texte du titre"/>
          <p:cNvSpPr txBox="1">
            <a:spLocks noGrp="1"/>
          </p:cNvSpPr>
          <p:nvPr>
            <p:ph type="title"/>
          </p:nvPr>
        </p:nvSpPr>
        <p:spPr>
          <a:xfrm>
            <a:off x="8162634" y="2687566"/>
            <a:ext cx="3044953" cy="212140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404040"/>
                </a:solidFill>
              </a:defRPr>
            </a:lvl1pPr>
          </a:lstStyle>
          <a:p>
            <a:r>
              <a:t>Texte du titre</a:t>
            </a:r>
          </a:p>
        </p:txBody>
      </p:sp>
      <p:sp>
        <p:nvSpPr>
          <p:cNvPr id="241" name="Texte niveau 1…"/>
          <p:cNvSpPr txBox="1">
            <a:spLocks noGrp="1"/>
          </p:cNvSpPr>
          <p:nvPr>
            <p:ph type="body" sz="quarter" idx="1"/>
          </p:nvPr>
        </p:nvSpPr>
        <p:spPr>
          <a:xfrm>
            <a:off x="8490349" y="1869912"/>
            <a:ext cx="2670049" cy="338329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1600"/>
            </a:lvl1pPr>
            <a:lvl2pPr>
              <a:lnSpc>
                <a:spcPct val="100000"/>
              </a:lnSpc>
              <a:defRPr sz="1600"/>
            </a:lvl2pPr>
            <a:lvl3pPr>
              <a:lnSpc>
                <a:spcPct val="100000"/>
              </a:lnSpc>
              <a:defRPr sz="1600"/>
            </a:lvl3pPr>
            <a:lvl4pPr>
              <a:lnSpc>
                <a:spcPct val="100000"/>
              </a:lnSpc>
              <a:defRPr sz="1600"/>
            </a:lvl4pPr>
            <a:lvl5pPr>
              <a:lnSpc>
                <a:spcPct val="100000"/>
              </a:lnSpc>
              <a:defRPr sz="1600"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242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  <p:pic>
        <p:nvPicPr>
          <p:cNvPr id="8" name="Imag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6158825"/>
            <a:ext cx="1384300" cy="692150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Texte du titre"/>
          <p:cNvSpPr txBox="1">
            <a:spLocks noGrp="1"/>
          </p:cNvSpPr>
          <p:nvPr>
            <p:ph type="title"/>
          </p:nvPr>
        </p:nvSpPr>
        <p:spPr>
          <a:xfrm>
            <a:off x="3048000" y="2278874"/>
            <a:ext cx="6775705" cy="2304289"/>
          </a:xfrm>
          <a:prstGeom prst="rect">
            <a:avLst/>
          </a:prstGeom>
        </p:spPr>
        <p:txBody>
          <a:bodyPr/>
          <a:lstStyle>
            <a:lvl1pPr>
              <a:defRPr sz="4800">
                <a:solidFill>
                  <a:schemeClr val="accent3"/>
                </a:solidFill>
              </a:defRPr>
            </a:lvl1pPr>
          </a:lstStyle>
          <a:p>
            <a:r>
              <a:t>Texte du titre</a:t>
            </a:r>
          </a:p>
        </p:txBody>
      </p:sp>
      <p:grpSp>
        <p:nvGrpSpPr>
          <p:cNvPr id="252" name="Google Shape;155;p18"/>
          <p:cNvGrpSpPr/>
          <p:nvPr/>
        </p:nvGrpSpPr>
        <p:grpSpPr>
          <a:xfrm>
            <a:off x="-3" y="0"/>
            <a:ext cx="2684686" cy="6858001"/>
            <a:chOff x="-1" y="0"/>
            <a:chExt cx="2684684" cy="6858000"/>
          </a:xfrm>
        </p:grpSpPr>
        <p:sp>
          <p:nvSpPr>
            <p:cNvPr id="250" name="Google Shape;156;p18"/>
            <p:cNvSpPr/>
            <p:nvPr/>
          </p:nvSpPr>
          <p:spPr>
            <a:xfrm flipH="1">
              <a:off x="-2" y="-1"/>
              <a:ext cx="2311853" cy="40229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714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16120"/>
                  </a:lnTo>
                  <a:lnTo>
                    <a:pt x="21446" y="16265"/>
                  </a:lnTo>
                  <a:cubicBezTo>
                    <a:pt x="20398" y="17202"/>
                    <a:pt x="18713" y="18170"/>
                    <a:pt x="17185" y="16667"/>
                  </a:cubicBezTo>
                  <a:cubicBezTo>
                    <a:pt x="14741" y="14261"/>
                    <a:pt x="9181" y="21600"/>
                    <a:pt x="7140" y="19239"/>
                  </a:cubicBezTo>
                  <a:cubicBezTo>
                    <a:pt x="5099" y="16879"/>
                    <a:pt x="4319" y="9486"/>
                    <a:pt x="3018" y="6129"/>
                  </a:cubicBezTo>
                  <a:cubicBezTo>
                    <a:pt x="2205" y="4031"/>
                    <a:pt x="1016" y="1797"/>
                    <a:pt x="239" y="417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1800">
                  <a:solidFill>
                    <a:srgbClr val="FFFFFF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endParaRPr/>
            </a:p>
          </p:txBody>
        </p:sp>
        <p:sp>
          <p:nvSpPr>
            <p:cNvPr id="251" name="Google Shape;157;p18"/>
            <p:cNvSpPr/>
            <p:nvPr/>
          </p:nvSpPr>
          <p:spPr>
            <a:xfrm rot="10800000">
              <a:off x="-1" y="2835005"/>
              <a:ext cx="2684685" cy="40229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6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523"/>
                  </a:lnTo>
                  <a:lnTo>
                    <a:pt x="21384" y="21554"/>
                  </a:lnTo>
                  <a:cubicBezTo>
                    <a:pt x="20802" y="21600"/>
                    <a:pt x="19955" y="21405"/>
                    <a:pt x="18786" y="20566"/>
                  </a:cubicBezTo>
                  <a:cubicBezTo>
                    <a:pt x="16115" y="18648"/>
                    <a:pt x="15020" y="20947"/>
                    <a:pt x="10298" y="19170"/>
                  </a:cubicBezTo>
                  <a:cubicBezTo>
                    <a:pt x="5576" y="17393"/>
                    <a:pt x="6532" y="14692"/>
                    <a:pt x="4552" y="10776"/>
                  </a:cubicBezTo>
                  <a:cubicBezTo>
                    <a:pt x="2572" y="6859"/>
                    <a:pt x="3499" y="5437"/>
                    <a:pt x="2508" y="3218"/>
                  </a:cubicBezTo>
                  <a:cubicBezTo>
                    <a:pt x="1764" y="1554"/>
                    <a:pt x="679" y="543"/>
                    <a:pt x="183" y="141"/>
                  </a:cubicBezTo>
                  <a:close/>
                </a:path>
              </a:pathLst>
            </a:custGeom>
            <a:solidFill>
              <a:srgbClr val="76D2D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1800">
                  <a:solidFill>
                    <a:srgbClr val="FFFFFF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endParaRPr/>
            </a:p>
          </p:txBody>
        </p:sp>
      </p:grpSp>
      <p:sp>
        <p:nvSpPr>
          <p:cNvPr id="253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  <p:pic>
        <p:nvPicPr>
          <p:cNvPr id="8" name="Imag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6158825"/>
            <a:ext cx="1384300" cy="692150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159;p19"/>
          <p:cNvSpPr/>
          <p:nvPr/>
        </p:nvSpPr>
        <p:spPr>
          <a:xfrm>
            <a:off x="6088062" y="0"/>
            <a:ext cx="6103939" cy="16067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60" extrusionOk="0">
                <a:moveTo>
                  <a:pt x="0" y="0"/>
                </a:moveTo>
                <a:lnTo>
                  <a:pt x="21600" y="0"/>
                </a:lnTo>
                <a:lnTo>
                  <a:pt x="21600" y="21523"/>
                </a:lnTo>
                <a:lnTo>
                  <a:pt x="21384" y="21554"/>
                </a:lnTo>
                <a:cubicBezTo>
                  <a:pt x="20802" y="21600"/>
                  <a:pt x="19955" y="21405"/>
                  <a:pt x="18786" y="20566"/>
                </a:cubicBezTo>
                <a:cubicBezTo>
                  <a:pt x="16115" y="18648"/>
                  <a:pt x="15020" y="20947"/>
                  <a:pt x="10298" y="19170"/>
                </a:cubicBezTo>
                <a:cubicBezTo>
                  <a:pt x="5576" y="17393"/>
                  <a:pt x="6532" y="14692"/>
                  <a:pt x="4552" y="10776"/>
                </a:cubicBezTo>
                <a:cubicBezTo>
                  <a:pt x="2572" y="6859"/>
                  <a:pt x="3499" y="5437"/>
                  <a:pt x="2508" y="3218"/>
                </a:cubicBezTo>
                <a:cubicBezTo>
                  <a:pt x="1764" y="1554"/>
                  <a:pt x="679" y="543"/>
                  <a:pt x="183" y="141"/>
                </a:cubicBezTo>
                <a:close/>
              </a:path>
            </a:pathLst>
          </a:custGeom>
          <a:solidFill>
            <a:srgbClr val="76D2D2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8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pPr>
            <a:endParaRPr/>
          </a:p>
        </p:txBody>
      </p:sp>
      <p:sp>
        <p:nvSpPr>
          <p:cNvPr id="261" name="Google Shape;160;p19"/>
          <p:cNvSpPr/>
          <p:nvPr/>
        </p:nvSpPr>
        <p:spPr>
          <a:xfrm>
            <a:off x="-1" y="-1"/>
            <a:ext cx="797182" cy="20598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178" y="0"/>
                </a:moveTo>
                <a:lnTo>
                  <a:pt x="18873" y="0"/>
                </a:lnTo>
                <a:lnTo>
                  <a:pt x="19447" y="608"/>
                </a:lnTo>
                <a:cubicBezTo>
                  <a:pt x="20846" y="2348"/>
                  <a:pt x="21600" y="4199"/>
                  <a:pt x="21600" y="6118"/>
                </a:cubicBezTo>
                <a:cubicBezTo>
                  <a:pt x="21600" y="12515"/>
                  <a:pt x="13226" y="18155"/>
                  <a:pt x="488" y="21485"/>
                </a:cubicBezTo>
                <a:lnTo>
                  <a:pt x="0" y="21600"/>
                </a:lnTo>
                <a:lnTo>
                  <a:pt x="0" y="20404"/>
                </a:lnTo>
                <a:lnTo>
                  <a:pt x="2563" y="19662"/>
                </a:lnTo>
                <a:cubicBezTo>
                  <a:pt x="12642" y="16443"/>
                  <a:pt x="19067" y="11571"/>
                  <a:pt x="19067" y="6118"/>
                </a:cubicBezTo>
                <a:cubicBezTo>
                  <a:pt x="19067" y="4301"/>
                  <a:pt x="18353" y="2548"/>
                  <a:pt x="17028" y="899"/>
                </a:cubicBezTo>
                <a:close/>
              </a:path>
            </a:pathLst>
          </a:custGeom>
          <a:solidFill>
            <a:srgbClr val="A4DFE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800">
                <a:latin typeface="Montserrat Medium"/>
                <a:ea typeface="Montserrat Medium"/>
                <a:cs typeface="Montserrat Medium"/>
                <a:sym typeface="Montserrat Medium"/>
              </a:defRPr>
            </a:pPr>
            <a:endParaRPr/>
          </a:p>
        </p:txBody>
      </p:sp>
      <p:sp>
        <p:nvSpPr>
          <p:cNvPr id="262" name="Google Shape;161;p19"/>
          <p:cNvSpPr/>
          <p:nvPr/>
        </p:nvSpPr>
        <p:spPr>
          <a:xfrm>
            <a:off x="166765" y="-1"/>
            <a:ext cx="1485708" cy="9210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48" y="0"/>
                </a:moveTo>
                <a:lnTo>
                  <a:pt x="1282" y="0"/>
                </a:lnTo>
                <a:lnTo>
                  <a:pt x="1097" y="958"/>
                </a:lnTo>
                <a:cubicBezTo>
                  <a:pt x="965" y="1998"/>
                  <a:pt x="896" y="3075"/>
                  <a:pt x="896" y="4178"/>
                </a:cubicBezTo>
                <a:cubicBezTo>
                  <a:pt x="896" y="13002"/>
                  <a:pt x="5330" y="20154"/>
                  <a:pt x="10800" y="20154"/>
                </a:cubicBezTo>
                <a:cubicBezTo>
                  <a:pt x="16270" y="20154"/>
                  <a:pt x="20704" y="13002"/>
                  <a:pt x="20704" y="4178"/>
                </a:cubicBezTo>
                <a:cubicBezTo>
                  <a:pt x="20704" y="3075"/>
                  <a:pt x="20635" y="1998"/>
                  <a:pt x="20503" y="958"/>
                </a:cubicBezTo>
                <a:lnTo>
                  <a:pt x="20318" y="0"/>
                </a:lnTo>
                <a:lnTo>
                  <a:pt x="21252" y="0"/>
                </a:lnTo>
                <a:lnTo>
                  <a:pt x="21381" y="667"/>
                </a:lnTo>
                <a:cubicBezTo>
                  <a:pt x="21524" y="1801"/>
                  <a:pt x="21600" y="2975"/>
                  <a:pt x="21600" y="4178"/>
                </a:cubicBezTo>
                <a:cubicBezTo>
                  <a:pt x="21600" y="13800"/>
                  <a:pt x="16765" y="21600"/>
                  <a:pt x="10800" y="21600"/>
                </a:cubicBezTo>
                <a:cubicBezTo>
                  <a:pt x="4835" y="21600"/>
                  <a:pt x="0" y="13800"/>
                  <a:pt x="0" y="4178"/>
                </a:cubicBezTo>
                <a:cubicBezTo>
                  <a:pt x="0" y="2975"/>
                  <a:pt x="76" y="1801"/>
                  <a:pt x="219" y="667"/>
                </a:cubicBezTo>
                <a:close/>
              </a:path>
            </a:pathLst>
          </a:custGeom>
          <a:solidFill>
            <a:srgbClr val="D0F0F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800">
                <a:latin typeface="Montserrat Medium"/>
                <a:ea typeface="Montserrat Medium"/>
                <a:cs typeface="Montserrat Medium"/>
                <a:sym typeface="Montserrat Medium"/>
              </a:defRPr>
            </a:pPr>
            <a:endParaRPr/>
          </a:p>
        </p:txBody>
      </p:sp>
      <p:sp>
        <p:nvSpPr>
          <p:cNvPr id="263" name="Google Shape;162;p19"/>
          <p:cNvSpPr>
            <a:spLocks noGrp="1"/>
          </p:cNvSpPr>
          <p:nvPr>
            <p:ph type="pic" idx="21"/>
          </p:nvPr>
        </p:nvSpPr>
        <p:spPr>
          <a:xfrm>
            <a:off x="5081589" y="441323"/>
            <a:ext cx="6702426" cy="597535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64" name="Texte du titre"/>
          <p:cNvSpPr txBox="1">
            <a:spLocks noGrp="1"/>
          </p:cNvSpPr>
          <p:nvPr>
            <p:ph type="title"/>
          </p:nvPr>
        </p:nvSpPr>
        <p:spPr>
          <a:xfrm>
            <a:off x="1244135" y="2075868"/>
            <a:ext cx="2990090" cy="144475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404040"/>
                </a:solidFill>
              </a:defRPr>
            </a:lvl1pPr>
          </a:lstStyle>
          <a:p>
            <a:r>
              <a:t>Texte du titre</a:t>
            </a:r>
          </a:p>
        </p:txBody>
      </p:sp>
      <p:sp>
        <p:nvSpPr>
          <p:cNvPr id="265" name="Texte niveau 1…"/>
          <p:cNvSpPr txBox="1">
            <a:spLocks noGrp="1"/>
          </p:cNvSpPr>
          <p:nvPr>
            <p:ph type="body" sz="quarter" idx="1"/>
          </p:nvPr>
        </p:nvSpPr>
        <p:spPr>
          <a:xfrm>
            <a:off x="1571850" y="1427942"/>
            <a:ext cx="2670050" cy="338329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1600"/>
            </a:lvl1pPr>
            <a:lvl2pPr>
              <a:lnSpc>
                <a:spcPct val="100000"/>
              </a:lnSpc>
              <a:defRPr sz="1600"/>
            </a:lvl2pPr>
            <a:lvl3pPr>
              <a:lnSpc>
                <a:spcPct val="100000"/>
              </a:lnSpc>
              <a:defRPr sz="1600"/>
            </a:lvl3pPr>
            <a:lvl4pPr>
              <a:lnSpc>
                <a:spcPct val="100000"/>
              </a:lnSpc>
              <a:defRPr sz="1600"/>
            </a:lvl4pPr>
            <a:lvl5pPr>
              <a:lnSpc>
                <a:spcPct val="100000"/>
              </a:lnSpc>
              <a:defRPr sz="1600"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266" name="Google Shape;165;p19"/>
          <p:cNvSpPr txBox="1">
            <a:spLocks noGrp="1"/>
          </p:cNvSpPr>
          <p:nvPr>
            <p:ph type="body" sz="quarter" idx="22"/>
          </p:nvPr>
        </p:nvSpPr>
        <p:spPr>
          <a:xfrm>
            <a:off x="1244135" y="5253792"/>
            <a:ext cx="2990089" cy="740665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  <a:defRPr sz="1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67" name="Google Shape;166;p19"/>
          <p:cNvSpPr txBox="1">
            <a:spLocks noGrp="1"/>
          </p:cNvSpPr>
          <p:nvPr>
            <p:ph type="body" sz="quarter" idx="23"/>
          </p:nvPr>
        </p:nvSpPr>
        <p:spPr>
          <a:xfrm>
            <a:off x="1244135" y="4927891"/>
            <a:ext cx="2990089" cy="329185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  <a:defRPr sz="14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endParaRPr/>
          </a:p>
        </p:txBody>
      </p:sp>
      <p:sp>
        <p:nvSpPr>
          <p:cNvPr id="268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566473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e du titre"/>
          <p:cNvSpPr txBox="1">
            <a:spLocks noGrp="1"/>
          </p:cNvSpPr>
          <p:nvPr>
            <p:ph type="title"/>
          </p:nvPr>
        </p:nvSpPr>
        <p:spPr>
          <a:xfrm>
            <a:off x="609600" y="92074"/>
            <a:ext cx="10972800" cy="15081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 anchor="ctr">
            <a:normAutofit/>
          </a:bodyPr>
          <a:lstStyle/>
          <a:p>
            <a:r>
              <a:t>Texte du titre</a:t>
            </a:r>
          </a:p>
        </p:txBody>
      </p:sp>
      <p:sp>
        <p:nvSpPr>
          <p:cNvPr id="3" name="Texte niveau 1…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normAutofit/>
          </a:bodyPr>
          <a:lstStyle/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4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11061638" y="6397962"/>
            <a:ext cx="292162" cy="281901"/>
          </a:xfrm>
          <a:prstGeom prst="rect">
            <a:avLst/>
          </a:prstGeom>
          <a:ln w="12700">
            <a:miter lim="400000"/>
          </a:ln>
        </p:spPr>
        <p:txBody>
          <a:bodyPr wrap="none" lIns="45699" tIns="45699" rIns="45699" bIns="45699" anchor="ctr">
            <a:spAutoFit/>
          </a:bodyPr>
          <a:lstStyle>
            <a:lvl1pPr algn="r">
              <a:defRPr sz="1200">
                <a:solidFill>
                  <a:srgbClr val="90909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  <p:pic>
        <p:nvPicPr>
          <p:cNvPr id="9" name="Image 8"/>
          <p:cNvPicPr>
            <a:picLocks noChangeAspect="1"/>
          </p:cNvPicPr>
          <p:nvPr userDrawn="1"/>
        </p:nvPicPr>
        <p:blipFill>
          <a:blip r:embed="rId24"/>
          <a:stretch>
            <a:fillRect/>
          </a:stretch>
        </p:blipFill>
        <p:spPr>
          <a:xfrm>
            <a:off x="1" y="6158825"/>
            <a:ext cx="1384300" cy="69215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9" r:id="rId4"/>
    <p:sldLayoutId id="2147483660" r:id="rId5"/>
    <p:sldLayoutId id="2147483661" r:id="rId6"/>
    <p:sldLayoutId id="2147483664" r:id="rId7"/>
    <p:sldLayoutId id="2147483665" r:id="rId8"/>
    <p:sldLayoutId id="2147483666" r:id="rId9"/>
    <p:sldLayoutId id="2147483667" r:id="rId10"/>
    <p:sldLayoutId id="2147483668" r:id="rId11"/>
    <p:sldLayoutId id="2147483669" r:id="rId12"/>
    <p:sldLayoutId id="2147483671" r:id="rId13"/>
    <p:sldLayoutId id="2147483672" r:id="rId14"/>
    <p:sldLayoutId id="2147483673" r:id="rId15"/>
    <p:sldLayoutId id="2147483674" r:id="rId16"/>
    <p:sldLayoutId id="2147483675" r:id="rId17"/>
    <p:sldLayoutId id="2147483676" r:id="rId18"/>
    <p:sldLayoutId id="2147483677" r:id="rId19"/>
    <p:sldLayoutId id="2147483678" r:id="rId20"/>
    <p:sldLayoutId id="2147483679" r:id="rId21"/>
    <p:sldLayoutId id="2147483680" r:id="rId22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FFFFFF"/>
          </a:solidFill>
          <a:uFillTx/>
          <a:latin typeface="Playfair Display"/>
          <a:ea typeface="Playfair Display"/>
          <a:cs typeface="Playfair Display"/>
          <a:sym typeface="Playfair Display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FFFFFF"/>
          </a:solidFill>
          <a:uFillTx/>
          <a:latin typeface="Playfair Display"/>
          <a:ea typeface="Playfair Display"/>
          <a:cs typeface="Playfair Display"/>
          <a:sym typeface="Playfair Display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FFFFFF"/>
          </a:solidFill>
          <a:uFillTx/>
          <a:latin typeface="Playfair Display"/>
          <a:ea typeface="Playfair Display"/>
          <a:cs typeface="Playfair Display"/>
          <a:sym typeface="Playfair Display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FFFFFF"/>
          </a:solidFill>
          <a:uFillTx/>
          <a:latin typeface="Playfair Display"/>
          <a:ea typeface="Playfair Display"/>
          <a:cs typeface="Playfair Display"/>
          <a:sym typeface="Playfair Display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FFFFFF"/>
          </a:solidFill>
          <a:uFillTx/>
          <a:latin typeface="Playfair Display"/>
          <a:ea typeface="Playfair Display"/>
          <a:cs typeface="Playfair Display"/>
          <a:sym typeface="Playfair Display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FFFFFF"/>
          </a:solidFill>
          <a:uFillTx/>
          <a:latin typeface="Playfair Display"/>
          <a:ea typeface="Playfair Display"/>
          <a:cs typeface="Playfair Display"/>
          <a:sym typeface="Playfair Display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FFFFFF"/>
          </a:solidFill>
          <a:uFillTx/>
          <a:latin typeface="Playfair Display"/>
          <a:ea typeface="Playfair Display"/>
          <a:cs typeface="Playfair Display"/>
          <a:sym typeface="Playfair Display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FFFFFF"/>
          </a:solidFill>
          <a:uFillTx/>
          <a:latin typeface="Playfair Display"/>
          <a:ea typeface="Playfair Display"/>
          <a:cs typeface="Playfair Display"/>
          <a:sym typeface="Playfair Display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FFFFFF"/>
          </a:solidFill>
          <a:uFillTx/>
          <a:latin typeface="Playfair Display"/>
          <a:ea typeface="Playfair Display"/>
          <a:cs typeface="Playfair Display"/>
          <a:sym typeface="Playfair Display"/>
        </a:defRPr>
      </a:lvl9pPr>
    </p:titleStyle>
    <p:bodyStyle>
      <a:lvl1pPr marL="228600" marR="0" indent="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404040"/>
          </a:solidFill>
          <a:uFillTx/>
          <a:latin typeface="Montserrat Medium"/>
          <a:ea typeface="Montserrat Medium"/>
          <a:cs typeface="Montserrat Medium"/>
          <a:sym typeface="Montserrat Medium"/>
        </a:defRPr>
      </a:lvl1pPr>
      <a:lvl2pPr marL="228600" marR="0" indent="4572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404040"/>
          </a:solidFill>
          <a:uFillTx/>
          <a:latin typeface="Montserrat Medium"/>
          <a:ea typeface="Montserrat Medium"/>
          <a:cs typeface="Montserrat Medium"/>
          <a:sym typeface="Montserrat Medium"/>
        </a:defRPr>
      </a:lvl2pPr>
      <a:lvl3pPr marL="228600" marR="0" indent="9144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404040"/>
          </a:solidFill>
          <a:uFillTx/>
          <a:latin typeface="Montserrat Medium"/>
          <a:ea typeface="Montserrat Medium"/>
          <a:cs typeface="Montserrat Medium"/>
          <a:sym typeface="Montserrat Medium"/>
        </a:defRPr>
      </a:lvl3pPr>
      <a:lvl4pPr marL="228600" marR="0" indent="1371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404040"/>
          </a:solidFill>
          <a:uFillTx/>
          <a:latin typeface="Montserrat Medium"/>
          <a:ea typeface="Montserrat Medium"/>
          <a:cs typeface="Montserrat Medium"/>
          <a:sym typeface="Montserrat Medium"/>
        </a:defRPr>
      </a:lvl4pPr>
      <a:lvl5pPr marL="228600" marR="0" indent="18288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404040"/>
          </a:solidFill>
          <a:uFillTx/>
          <a:latin typeface="Montserrat Medium"/>
          <a:ea typeface="Montserrat Medium"/>
          <a:cs typeface="Montserrat Medium"/>
          <a:sym typeface="Montserrat Medium"/>
        </a:defRPr>
      </a:lvl5pPr>
      <a:lvl6pPr marL="2933700" marR="0" indent="-5334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ts val="2800"/>
        <a:buFontTx/>
        <a:buChar char="•"/>
        <a:tabLst/>
        <a:defRPr sz="2800" b="0" i="0" u="none" strike="noStrike" cap="none" spc="0" baseline="0">
          <a:solidFill>
            <a:srgbClr val="404040"/>
          </a:solidFill>
          <a:uFillTx/>
          <a:latin typeface="Montserrat Medium"/>
          <a:ea typeface="Montserrat Medium"/>
          <a:cs typeface="Montserrat Medium"/>
          <a:sym typeface="Montserrat Medium"/>
        </a:defRPr>
      </a:lvl6pPr>
      <a:lvl7pPr marL="3390900" marR="0" indent="-5334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ts val="2800"/>
        <a:buFontTx/>
        <a:buChar char="•"/>
        <a:tabLst/>
        <a:defRPr sz="2800" b="0" i="0" u="none" strike="noStrike" cap="none" spc="0" baseline="0">
          <a:solidFill>
            <a:srgbClr val="404040"/>
          </a:solidFill>
          <a:uFillTx/>
          <a:latin typeface="Montserrat Medium"/>
          <a:ea typeface="Montserrat Medium"/>
          <a:cs typeface="Montserrat Medium"/>
          <a:sym typeface="Montserrat Medium"/>
        </a:defRPr>
      </a:lvl7pPr>
      <a:lvl8pPr marL="3848100" marR="0" indent="-5334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ts val="2800"/>
        <a:buFontTx/>
        <a:buChar char="•"/>
        <a:tabLst/>
        <a:defRPr sz="2800" b="0" i="0" u="none" strike="noStrike" cap="none" spc="0" baseline="0">
          <a:solidFill>
            <a:srgbClr val="404040"/>
          </a:solidFill>
          <a:uFillTx/>
          <a:latin typeface="Montserrat Medium"/>
          <a:ea typeface="Montserrat Medium"/>
          <a:cs typeface="Montserrat Medium"/>
          <a:sym typeface="Montserrat Medium"/>
        </a:defRPr>
      </a:lvl8pPr>
      <a:lvl9pPr marL="4305300" marR="0" indent="-5334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ts val="2800"/>
        <a:buFontTx/>
        <a:buChar char="•"/>
        <a:tabLst/>
        <a:defRPr sz="2800" b="0" i="0" u="none" strike="noStrike" cap="none" spc="0" baseline="0">
          <a:solidFill>
            <a:srgbClr val="404040"/>
          </a:solidFill>
          <a:uFillTx/>
          <a:latin typeface="Montserrat Medium"/>
          <a:ea typeface="Montserrat Medium"/>
          <a:cs typeface="Montserrat Medium"/>
          <a:sym typeface="Montserrat Medium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Montserrat Medium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Montserrat Medium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Montserrat Medium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Montserrat Medium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Montserrat Medium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Montserrat Medium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Montserrat Medium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Montserrat Medium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Montserrat Medium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tead.mobi/admin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1.xml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13" Type="http://schemas.openxmlformats.org/officeDocument/2006/relationships/slide" Target="slide17.xml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slide" Target="slide15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8.png"/><Relationship Id="rId11" Type="http://schemas.openxmlformats.org/officeDocument/2006/relationships/slide" Target="slide9.xml"/><Relationship Id="rId5" Type="http://schemas.openxmlformats.org/officeDocument/2006/relationships/image" Target="../media/image7.png"/><Relationship Id="rId10" Type="http://schemas.openxmlformats.org/officeDocument/2006/relationships/slide" Target="slide7.xml"/><Relationship Id="rId4" Type="http://schemas.openxmlformats.org/officeDocument/2006/relationships/image" Target="../media/image6.png"/><Relationship Id="rId9" Type="http://schemas.openxmlformats.org/officeDocument/2006/relationships/slide" Target="slide5.xml"/><Relationship Id="rId1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www.youtube.com/watch?v=IQuvW5kahKo" TargetMode="External"/><Relationship Id="rId1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déo 2" title="Ampoules accrochées">
            <a:hlinkClick r:id="" action="ppaction://media"/>
            <a:extLst>
              <a:ext uri="{FF2B5EF4-FFF2-40B4-BE49-F238E27FC236}">
                <a16:creationId xmlns:a16="http://schemas.microsoft.com/office/drawing/2014/main" id="{49A724D5-4923-D2EE-40DB-6D2FC33AC49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Sous-titre 3">
            <a:extLst>
              <a:ext uri="{FF2B5EF4-FFF2-40B4-BE49-F238E27FC236}">
                <a16:creationId xmlns:a16="http://schemas.microsoft.com/office/drawing/2014/main" id="{4772945D-CA91-4CFE-8EB7-941C7618C9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95608" y="4988911"/>
            <a:ext cx="5096392" cy="580921"/>
          </a:xfrm>
          <a:solidFill>
            <a:schemeClr val="tx2">
              <a:lumMod val="20000"/>
              <a:lumOff val="80000"/>
              <a:alpha val="80000"/>
            </a:schemeClr>
          </a:solidFill>
        </p:spPr>
        <p:txBody>
          <a:bodyPr rtlCol="0"/>
          <a:lstStyle/>
          <a:p>
            <a:pPr rtl="0"/>
            <a:r>
              <a:rPr lang="fr-FR" sz="2000" dirty="0">
                <a:solidFill>
                  <a:schemeClr val="tx1">
                    <a:lumMod val="50000"/>
                  </a:schemeClr>
                </a:solidFill>
                <a:latin typeface="Candara" panose="020E0502030303020204" pitchFamily="34" charset="0"/>
              </a:rPr>
              <a:t>MFA 27 Décembre 2023</a:t>
            </a:r>
          </a:p>
        </p:txBody>
      </p:sp>
      <p:pic>
        <p:nvPicPr>
          <p:cNvPr id="10" name="Google Shape;320;p33" descr="Google Shape;320;p33">
            <a:extLst>
              <a:ext uri="{FF2B5EF4-FFF2-40B4-BE49-F238E27FC236}">
                <a16:creationId xmlns:a16="http://schemas.microsoft.com/office/drawing/2014/main" id="{09956966-019B-DBF6-7144-871BE20496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24426" y="1092177"/>
            <a:ext cx="3799401" cy="189970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989923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BBE5CBD0-0CDA-AF02-A2DF-EC551C69A8B8}"/>
              </a:ext>
            </a:extLst>
          </p:cNvPr>
          <p:cNvSpPr txBox="1"/>
          <p:nvPr/>
        </p:nvSpPr>
        <p:spPr>
          <a:xfrm>
            <a:off x="365252" y="270563"/>
            <a:ext cx="11232108" cy="923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5400" dirty="0">
                <a:solidFill>
                  <a:schemeClr val="tx2">
                    <a:lumMod val="20000"/>
                    <a:lumOff val="80000"/>
                  </a:schemeClr>
                </a:solidFill>
                <a:latin typeface="Playfair Display" panose="00000500000000000000" pitchFamily="2" charset="0"/>
                <a:cs typeface="Calibri" panose="020F0502020204030204" pitchFamily="34" charset="0"/>
              </a:rPr>
              <a:t>Les Objectifs de STAARE</a:t>
            </a:r>
            <a:endParaRPr kumimoji="0" lang="fr-FR" sz="5400" b="0" i="0" u="none" strike="noStrike" cap="none" spc="0" normalizeH="0" baseline="0" dirty="0">
              <a:ln>
                <a:noFill/>
              </a:ln>
              <a:solidFill>
                <a:schemeClr val="tx2">
                  <a:lumMod val="20000"/>
                  <a:lumOff val="80000"/>
                </a:schemeClr>
              </a:solidFill>
              <a:effectLst/>
              <a:uFillTx/>
              <a:latin typeface="Playfair Display" panose="00000500000000000000" pitchFamily="2" charset="0"/>
              <a:sym typeface="Arial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2EFA7787-7BBE-A9CA-BF2A-5E1E1349E811}"/>
              </a:ext>
            </a:extLst>
          </p:cNvPr>
          <p:cNvSpPr txBox="1"/>
          <p:nvPr/>
        </p:nvSpPr>
        <p:spPr>
          <a:xfrm>
            <a:off x="2518170" y="950102"/>
            <a:ext cx="6926273" cy="570155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296863" marR="0" indent="-285750" algn="ctr" defTabSz="9144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>
                <a:tab pos="1281113" algn="l"/>
                <a:tab pos="1330325" algn="l"/>
              </a:tabLst>
            </a:pPr>
            <a:endParaRPr kumimoji="0" lang="fr-FR" sz="180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andara" panose="020E0502030303020204" pitchFamily="34" charset="0"/>
              <a:cs typeface="Calibri" panose="020F0502020204030204" pitchFamily="34" charset="0"/>
              <a:sym typeface="Arial"/>
            </a:endParaRPr>
          </a:p>
          <a:p>
            <a:pPr marL="296863" marR="0" indent="-285750" algn="ctr" defTabSz="9144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>
                <a:tab pos="1281113" algn="l"/>
                <a:tab pos="1330325" algn="l"/>
              </a:tabLst>
            </a:pPr>
            <a:r>
              <a:rPr lang="fr-FR" sz="1500" dirty="0">
                <a:solidFill>
                  <a:srgbClr val="FFFFFF"/>
                </a:solidFill>
                <a:latin typeface="Candara" panose="020E0502030303020204" pitchFamily="34" charset="0"/>
                <a:cs typeface="Calibri" panose="020F0502020204030204" pitchFamily="34" charset="0"/>
              </a:rPr>
              <a:t>Gain de temps pour l’expert (pas de déplacement)</a:t>
            </a:r>
          </a:p>
          <a:p>
            <a:pPr marL="296863" marR="0" indent="-285750" algn="ctr" defTabSz="9144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>
                <a:tab pos="1281113" algn="l"/>
                <a:tab pos="1330325" algn="l"/>
              </a:tabLst>
            </a:pPr>
            <a:r>
              <a:rPr lang="fr-FR" sz="1500" dirty="0">
                <a:solidFill>
                  <a:srgbClr val="FFFFFF"/>
                </a:solidFill>
                <a:latin typeface="Candara" panose="020E0502030303020204" pitchFamily="34" charset="0"/>
                <a:cs typeface="Calibri" panose="020F0502020204030204" pitchFamily="34" charset="0"/>
              </a:rPr>
              <a:t>Gain économique </a:t>
            </a:r>
          </a:p>
          <a:p>
            <a:pPr marL="296863" marR="0" indent="-285750" algn="ctr" defTabSz="9144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>
                <a:tab pos="1281113" algn="l"/>
                <a:tab pos="1330325" algn="l"/>
              </a:tabLst>
            </a:pPr>
            <a:r>
              <a:rPr lang="fr-FR" sz="1500" dirty="0">
                <a:solidFill>
                  <a:srgbClr val="FFFFFF"/>
                </a:solidFill>
                <a:latin typeface="Candara" panose="020E0502030303020204" pitchFamily="34" charset="0"/>
                <a:cs typeface="Calibri" panose="020F0502020204030204" pitchFamily="34" charset="0"/>
              </a:rPr>
              <a:t>Meilleur rendement</a:t>
            </a:r>
          </a:p>
          <a:p>
            <a:pPr marL="296863" marR="0" indent="-285750" algn="ctr" defTabSz="9144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>
                <a:tab pos="1281113" algn="l"/>
                <a:tab pos="1330325" algn="l"/>
              </a:tabLst>
            </a:pPr>
            <a:r>
              <a:rPr lang="fr-FR" sz="1500" dirty="0">
                <a:solidFill>
                  <a:srgbClr val="FFFFFF"/>
                </a:solidFill>
                <a:latin typeface="Candara" panose="020E0502030303020204" pitchFamily="34" charset="0"/>
                <a:cs typeface="Calibri" panose="020F0502020204030204" pitchFamily="34" charset="0"/>
              </a:rPr>
              <a:t>Réduction du stress ( secrétariat)</a:t>
            </a:r>
          </a:p>
          <a:p>
            <a:pPr marL="296863" marR="0" indent="-285750" algn="ctr" defTabSz="9144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>
                <a:tab pos="1281113" algn="l"/>
                <a:tab pos="1330325" algn="l"/>
              </a:tabLst>
            </a:pPr>
            <a:r>
              <a:rPr lang="fr-FR" sz="1500" dirty="0">
                <a:solidFill>
                  <a:srgbClr val="FFFFFF"/>
                </a:solidFill>
                <a:latin typeface="Candara" panose="020E0502030303020204" pitchFamily="34" charset="0"/>
                <a:cs typeface="Calibri" panose="020F0502020204030204" pitchFamily="34" charset="0"/>
              </a:rPr>
              <a:t>Couvre la France entière + Dom Tom</a:t>
            </a:r>
          </a:p>
          <a:p>
            <a:pPr marL="296863" marR="0" indent="-285750" algn="ctr" defTabSz="9144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>
                <a:tab pos="1281113" algn="l"/>
                <a:tab pos="1330325" algn="l"/>
              </a:tabLst>
            </a:pPr>
            <a:r>
              <a:rPr lang="fr-FR" sz="1500" dirty="0">
                <a:solidFill>
                  <a:srgbClr val="FFFFFF"/>
                </a:solidFill>
                <a:latin typeface="Candara" panose="020E0502030303020204" pitchFamily="34" charset="0"/>
                <a:cs typeface="Calibri" panose="020F0502020204030204" pitchFamily="34" charset="0"/>
              </a:rPr>
              <a:t>Couvre plus de 80% d’expertises</a:t>
            </a:r>
          </a:p>
          <a:p>
            <a:pPr marL="296863" marR="0" indent="-285750" algn="ctr" defTabSz="9144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>
                <a:tab pos="1281113" algn="l"/>
                <a:tab pos="1330325" algn="l"/>
              </a:tabLst>
            </a:pPr>
            <a:r>
              <a:rPr lang="fr-FR" sz="1500" dirty="0">
                <a:solidFill>
                  <a:srgbClr val="FFFFFF"/>
                </a:solidFill>
                <a:latin typeface="Candara" panose="020E0502030303020204" pitchFamily="34" charset="0"/>
                <a:cs typeface="Calibri" panose="020F0502020204030204" pitchFamily="34" charset="0"/>
              </a:rPr>
              <a:t>Sur tout véhicule </a:t>
            </a:r>
          </a:p>
          <a:p>
            <a:pPr marL="296863" marR="0" indent="-285750" algn="ctr" defTabSz="9144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>
                <a:tab pos="1281113" algn="l"/>
                <a:tab pos="1330325" algn="l"/>
              </a:tabLst>
            </a:pPr>
            <a:r>
              <a:rPr lang="fr-FR" sz="1500" dirty="0">
                <a:solidFill>
                  <a:srgbClr val="FFFFFF"/>
                </a:solidFill>
                <a:latin typeface="Candara" panose="020E0502030303020204" pitchFamily="34" charset="0"/>
                <a:cs typeface="Calibri" panose="020F0502020204030204" pitchFamily="34" charset="0"/>
              </a:rPr>
              <a:t>Pour tout type de dommage </a:t>
            </a:r>
          </a:p>
          <a:p>
            <a:pPr marL="296863" marR="0" indent="-285750" algn="ctr" defTabSz="9144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>
                <a:tab pos="1281113" algn="l"/>
                <a:tab pos="1330325" algn="l"/>
              </a:tabLst>
            </a:pPr>
            <a:r>
              <a:rPr lang="fr-FR" sz="1500" dirty="0">
                <a:solidFill>
                  <a:srgbClr val="FFFFFF"/>
                </a:solidFill>
                <a:latin typeface="Candara" panose="020E0502030303020204" pitchFamily="34" charset="0"/>
                <a:cs typeface="Calibri" panose="020F0502020204030204" pitchFamily="34" charset="0"/>
              </a:rPr>
              <a:t> Examen visuel, valeur  agréée, retour location </a:t>
            </a:r>
          </a:p>
          <a:p>
            <a:pPr marL="296863" marR="0" indent="-285750" algn="ctr" defTabSz="9144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>
                <a:tab pos="1281113" algn="l"/>
                <a:tab pos="1330325" algn="l"/>
              </a:tabLst>
            </a:pPr>
            <a:r>
              <a:rPr lang="fr-FR" sz="1500" dirty="0">
                <a:solidFill>
                  <a:srgbClr val="FFFFFF"/>
                </a:solidFill>
                <a:latin typeface="Candara" panose="020E0502030303020204" pitchFamily="34" charset="0"/>
                <a:cs typeface="Calibri" panose="020F0502020204030204" pitchFamily="34" charset="0"/>
              </a:rPr>
              <a:t>Améliore l’organisation ( planning de l’expert en ligne)</a:t>
            </a:r>
          </a:p>
          <a:p>
            <a:pPr marL="296863" marR="0" indent="-285750" algn="ctr" defTabSz="9144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>
                <a:tab pos="1281113" algn="l"/>
                <a:tab pos="1330325" algn="l"/>
              </a:tabLst>
            </a:pPr>
            <a:r>
              <a:rPr lang="fr-FR" sz="1500" dirty="0">
                <a:solidFill>
                  <a:srgbClr val="FFFFFF"/>
                </a:solidFill>
                <a:latin typeface="Candara" panose="020E0502030303020204" pitchFamily="34" charset="0"/>
                <a:cs typeface="Calibri" panose="020F0502020204030204" pitchFamily="34" charset="0"/>
              </a:rPr>
              <a:t>Répond rapidement aux phénomènes climatiques</a:t>
            </a:r>
          </a:p>
          <a:p>
            <a:pPr marL="296863" marR="0" indent="-285750" algn="ctr" defTabSz="9144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>
                <a:tab pos="1281113" algn="l"/>
                <a:tab pos="1330325" algn="l"/>
              </a:tabLst>
            </a:pPr>
            <a:r>
              <a:rPr lang="fr-FR" sz="1500" dirty="0">
                <a:solidFill>
                  <a:srgbClr val="FFFFFF"/>
                </a:solidFill>
                <a:latin typeface="Candara" panose="020E0502030303020204" pitchFamily="34" charset="0"/>
                <a:cs typeface="Calibri" panose="020F0502020204030204" pitchFamily="34" charset="0"/>
              </a:rPr>
              <a:t>Accord contradictoire immédiat</a:t>
            </a:r>
          </a:p>
          <a:p>
            <a:pPr marL="296863" marR="0" indent="-285750" algn="ctr" defTabSz="9144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>
                <a:tab pos="1281113" algn="l"/>
                <a:tab pos="1330325" algn="l"/>
              </a:tabLst>
            </a:pPr>
            <a:r>
              <a:rPr lang="fr-FR" sz="1500" dirty="0">
                <a:solidFill>
                  <a:srgbClr val="FFFFFF"/>
                </a:solidFill>
                <a:latin typeface="Candara" panose="020E0502030303020204" pitchFamily="34" charset="0"/>
                <a:cs typeface="Calibri" panose="020F0502020204030204" pitchFamily="34" charset="0"/>
              </a:rPr>
              <a:t>Amélioration de la satisfaction client</a:t>
            </a:r>
          </a:p>
          <a:p>
            <a:pPr marL="296863" marR="0" indent="-285750" algn="ctr" defTabSz="9144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>
                <a:tab pos="1281113" algn="l"/>
                <a:tab pos="1330325" algn="l"/>
              </a:tabLst>
            </a:pPr>
            <a:r>
              <a:rPr lang="fr-FR" sz="1500" dirty="0">
                <a:solidFill>
                  <a:srgbClr val="FFFFFF"/>
                </a:solidFill>
                <a:latin typeface="Candara" panose="020E0502030303020204" pitchFamily="34" charset="0"/>
                <a:cs typeface="Calibri" panose="020F0502020204030204" pitchFamily="34" charset="0"/>
              </a:rPr>
              <a:t>Solution  éco-responsable</a:t>
            </a:r>
          </a:p>
          <a:p>
            <a:pPr marL="296863" marR="0" indent="-285750" algn="ctr" defTabSz="9144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>
                <a:tab pos="1281113" algn="l"/>
                <a:tab pos="1330325" algn="l"/>
              </a:tabLst>
            </a:pPr>
            <a:r>
              <a:rPr lang="fr-FR" sz="1500" dirty="0">
                <a:solidFill>
                  <a:srgbClr val="FFFFFF"/>
                </a:solidFill>
                <a:latin typeface="Candara" panose="020E0502030303020204" pitchFamily="34" charset="0"/>
                <a:cs typeface="Calibri" panose="020F0502020204030204" pitchFamily="34" charset="0"/>
              </a:rPr>
              <a:t>Réduction de l’indice carbone (RSE)</a:t>
            </a:r>
          </a:p>
        </p:txBody>
      </p:sp>
      <p:pic>
        <p:nvPicPr>
          <p:cNvPr id="1026" name="Picture 2" descr="objectifs icone - Tour du Vala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1" y="1829067"/>
            <a:ext cx="1971814" cy="1971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4081310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Terre en tant que particule avec or et bleu">
            <a:hlinkClick r:id="rId3"/>
            <a:extLst>
              <a:ext uri="{FF2B5EF4-FFF2-40B4-BE49-F238E27FC236}">
                <a16:creationId xmlns:a16="http://schemas.microsoft.com/office/drawing/2014/main" id="{0F60B1DA-D2EC-18E4-2747-7660B9FE55C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3" b="14497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pic>
        <p:nvPicPr>
          <p:cNvPr id="4" name="Image 3" descr="Terre en tant que particule avec or et bleu">
            <a:hlinkClick r:id="rId3" tooltip="TEAD"/>
            <a:extLst>
              <a:ext uri="{FF2B5EF4-FFF2-40B4-BE49-F238E27FC236}">
                <a16:creationId xmlns:a16="http://schemas.microsoft.com/office/drawing/2014/main" id="{EFAFA3E5-3416-4E42-26CA-AF94E5D30BC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3" b="14497"/>
          <a:stretch/>
        </p:blipFill>
        <p:spPr>
          <a:xfrm>
            <a:off x="0" y="501723"/>
            <a:ext cx="12191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71965053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D3F65B28-58AF-30CC-71C9-6E89DCFC4BDF}"/>
              </a:ext>
            </a:extLst>
          </p:cNvPr>
          <p:cNvSpPr txBox="1"/>
          <p:nvPr/>
        </p:nvSpPr>
        <p:spPr>
          <a:xfrm>
            <a:off x="459472" y="689368"/>
            <a:ext cx="11273050" cy="923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5400" dirty="0">
                <a:solidFill>
                  <a:schemeClr val="tx2">
                    <a:lumMod val="20000"/>
                    <a:lumOff val="80000"/>
                  </a:schemeClr>
                </a:solidFill>
                <a:latin typeface="Playfair Display" panose="00000500000000000000" pitchFamily="2" charset="0"/>
                <a:cs typeface="Calibri" panose="020F0502020204030204" pitchFamily="34" charset="0"/>
              </a:rPr>
              <a:t>Les Avantages de STAARE</a:t>
            </a:r>
            <a:endParaRPr kumimoji="0" lang="fr-FR" sz="5400" b="0" i="0" u="none" strike="noStrike" cap="none" spc="0" normalizeH="0" baseline="0" dirty="0">
              <a:ln>
                <a:noFill/>
              </a:ln>
              <a:solidFill>
                <a:schemeClr val="tx2">
                  <a:lumMod val="20000"/>
                  <a:lumOff val="80000"/>
                </a:schemeClr>
              </a:solidFill>
              <a:effectLst/>
              <a:uFillTx/>
              <a:latin typeface="Playfair Display" panose="00000500000000000000" pitchFamily="2" charset="0"/>
              <a:sym typeface="Arial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A30ED0AC-CE1C-A01E-8353-9DD97730D997}"/>
              </a:ext>
            </a:extLst>
          </p:cNvPr>
          <p:cNvSpPr txBox="1"/>
          <p:nvPr/>
        </p:nvSpPr>
        <p:spPr>
          <a:xfrm>
            <a:off x="4511698" y="2925842"/>
            <a:ext cx="3387964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285750" marR="0" indent="-28575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</a:pPr>
            <a:r>
              <a:rPr kumimoji="0" lang="fr-FR" sz="180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andara" panose="020E0502030303020204" pitchFamily="34" charset="0"/>
                <a:cs typeface="Calibri" panose="020F0502020204030204" pitchFamily="34" charset="0"/>
                <a:sym typeface="Arial"/>
              </a:rPr>
              <a:t>Diminution des coûts moyens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DA18FB39-1EDD-46E0-2A28-A30E01A9D1F9}"/>
              </a:ext>
            </a:extLst>
          </p:cNvPr>
          <p:cNvSpPr txBox="1"/>
          <p:nvPr/>
        </p:nvSpPr>
        <p:spPr>
          <a:xfrm>
            <a:off x="2304041" y="3354736"/>
            <a:ext cx="7858500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285750" marR="0" indent="-28575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</a:pPr>
            <a:r>
              <a:rPr kumimoji="0" lang="fr-FR" sz="180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andara" panose="020E0502030303020204" pitchFamily="34" charset="0"/>
                <a:cs typeface="Calibri" panose="020F0502020204030204" pitchFamily="34" charset="0"/>
                <a:sym typeface="Arial"/>
              </a:rPr>
              <a:t>Diminution des délais de traitement de rapports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695D1885-931D-1031-5297-32342AD20064}"/>
              </a:ext>
            </a:extLst>
          </p:cNvPr>
          <p:cNvSpPr txBox="1"/>
          <p:nvPr/>
        </p:nvSpPr>
        <p:spPr>
          <a:xfrm>
            <a:off x="3163259" y="3778786"/>
            <a:ext cx="6140065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285750" marR="0" indent="-28575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</a:pPr>
            <a:r>
              <a:rPr lang="fr-FR" sz="1800" dirty="0">
                <a:solidFill>
                  <a:srgbClr val="FFFFFF"/>
                </a:solidFill>
                <a:latin typeface="Candara" panose="020E0502030303020204" pitchFamily="34" charset="0"/>
                <a:cs typeface="Calibri" panose="020F0502020204030204" pitchFamily="34" charset="0"/>
              </a:rPr>
              <a:t>Evite l’immobilisation du véhicule ( Expertise au lieu choisi)</a:t>
            </a:r>
            <a:endParaRPr kumimoji="0" lang="fr-FR" sz="180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andara" panose="020E050203030302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B079508A-DBB8-45C3-86D4-F9A6CF6C9933}"/>
              </a:ext>
            </a:extLst>
          </p:cNvPr>
          <p:cNvSpPr txBox="1"/>
          <p:nvPr/>
        </p:nvSpPr>
        <p:spPr>
          <a:xfrm>
            <a:off x="3025964" y="5032698"/>
            <a:ext cx="6414654" cy="923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285750" marR="0" indent="-28575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</a:pPr>
            <a:r>
              <a:rPr lang="fr-FR" sz="1800" dirty="0">
                <a:solidFill>
                  <a:srgbClr val="FFFFFF"/>
                </a:solidFill>
                <a:latin typeface="Candara" panose="020E0502030303020204" pitchFamily="34" charset="0"/>
                <a:cs typeface="Calibri" panose="020F0502020204030204" pitchFamily="34" charset="0"/>
              </a:rPr>
              <a:t>Accès rapide  « un seul clic »  sans identifiant ni mot de passe</a:t>
            </a:r>
          </a:p>
          <a:p>
            <a:pPr marL="285750" marR="0" indent="-28575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</a:pPr>
            <a:endParaRPr lang="fr-FR" sz="1800" dirty="0">
              <a:solidFill>
                <a:srgbClr val="FFFFFF"/>
              </a:solidFill>
              <a:latin typeface="Candara" panose="020E0502030303020204" pitchFamily="34" charset="0"/>
              <a:cs typeface="Calibri" panose="020F0502020204030204" pitchFamily="34" charset="0"/>
            </a:endParaRPr>
          </a:p>
          <a:p>
            <a:pPr marL="285750" marR="0" indent="-28575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</a:pPr>
            <a:r>
              <a:rPr kumimoji="0" lang="fr-FR" sz="180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andara" panose="020E0502030303020204" pitchFamily="34" charset="0"/>
                <a:cs typeface="Calibri" panose="020F0502020204030204" pitchFamily="34" charset="0"/>
                <a:sym typeface="Arial"/>
              </a:rPr>
              <a:t>Dialogue positif et apprécié par l’assuré (Avis client positif)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07722B6F-5FE8-038B-31D1-0821C9FC92CF}"/>
              </a:ext>
            </a:extLst>
          </p:cNvPr>
          <p:cNvSpPr txBox="1"/>
          <p:nvPr/>
        </p:nvSpPr>
        <p:spPr>
          <a:xfrm>
            <a:off x="4191782" y="4234474"/>
            <a:ext cx="3808429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285750" marR="0" indent="-28575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</a:pPr>
            <a:r>
              <a:rPr lang="fr-FR" sz="1800" dirty="0">
                <a:solidFill>
                  <a:srgbClr val="FFFFFF"/>
                </a:solidFill>
                <a:latin typeface="Candara" panose="020E0502030303020204" pitchFamily="34" charset="0"/>
                <a:cs typeface="Calibri" panose="020F0502020204030204" pitchFamily="34" charset="0"/>
              </a:rPr>
              <a:t>Bonne image du cabinet et de l’assureur</a:t>
            </a:r>
            <a:endParaRPr kumimoji="0" lang="fr-FR" sz="180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andara" panose="020E050203030302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2050" name="Picture 2" descr="Avantages et inconvénients de la vie en tiny house - Guide-tinyhouse.com"/>
          <p:cNvPicPr>
            <a:picLocks noChangeAspect="1" noChangeArrowheads="1"/>
          </p:cNvPicPr>
          <p:nvPr/>
        </p:nvPicPr>
        <p:blipFill rotWithShape="1"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68" t="12104" r="51795" b="12451"/>
          <a:stretch/>
        </p:blipFill>
        <p:spPr bwMode="auto">
          <a:xfrm>
            <a:off x="10408202" y="2134272"/>
            <a:ext cx="1656420" cy="1583140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1575119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B0CD0626-ED11-9FA7-F47A-893A30D36379}"/>
              </a:ext>
            </a:extLst>
          </p:cNvPr>
          <p:cNvSpPr txBox="1"/>
          <p:nvPr/>
        </p:nvSpPr>
        <p:spPr>
          <a:xfrm>
            <a:off x="155575" y="212491"/>
            <a:ext cx="11887199" cy="17543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5400" dirty="0">
                <a:solidFill>
                  <a:schemeClr val="tx2">
                    <a:lumMod val="20000"/>
                    <a:lumOff val="80000"/>
                  </a:schemeClr>
                </a:solidFill>
                <a:latin typeface="Playfair Display" panose="00000500000000000000" pitchFamily="2" charset="0"/>
                <a:cs typeface="Calibri" panose="020F0502020204030204" pitchFamily="34" charset="0"/>
              </a:rPr>
              <a:t>Les limites d’utilisation de STAARE</a:t>
            </a:r>
            <a:endParaRPr kumimoji="0" lang="fr-FR" sz="5400" b="0" i="0" u="none" strike="noStrike" cap="none" spc="0" normalizeH="0" baseline="0" dirty="0">
              <a:ln>
                <a:noFill/>
              </a:ln>
              <a:solidFill>
                <a:schemeClr val="tx2">
                  <a:lumMod val="20000"/>
                  <a:lumOff val="80000"/>
                </a:schemeClr>
              </a:solidFill>
              <a:effectLst/>
              <a:uFillTx/>
              <a:latin typeface="Playfair Display" panose="00000500000000000000" pitchFamily="2" charset="0"/>
              <a:sym typeface="Arial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BDA1F621-A1E2-FF75-B9F7-4D2FD5418506}"/>
              </a:ext>
            </a:extLst>
          </p:cNvPr>
          <p:cNvSpPr txBox="1"/>
          <p:nvPr/>
        </p:nvSpPr>
        <p:spPr>
          <a:xfrm>
            <a:off x="450374" y="1966815"/>
            <a:ext cx="11313994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2400" dirty="0">
                <a:solidFill>
                  <a:schemeClr val="tx2">
                    <a:lumMod val="20000"/>
                    <a:lumOff val="80000"/>
                  </a:schemeClr>
                </a:solidFill>
                <a:latin typeface="Playfair Display" panose="00000500000000000000" pitchFamily="2" charset="0"/>
                <a:cs typeface="Calibri" panose="020F0502020204030204" pitchFamily="34" charset="0"/>
              </a:rPr>
              <a:t>La solution digitale ne fonctionne pas ou  mal dans certains cas :</a:t>
            </a:r>
            <a:endParaRPr kumimoji="0" lang="fr-FR" sz="2400" b="0" i="0" u="none" strike="noStrike" cap="none" spc="0" normalizeH="0" baseline="0" dirty="0">
              <a:ln>
                <a:noFill/>
              </a:ln>
              <a:solidFill>
                <a:schemeClr val="tx2">
                  <a:lumMod val="20000"/>
                  <a:lumOff val="80000"/>
                </a:schemeClr>
              </a:solidFill>
              <a:effectLst/>
              <a:uFillTx/>
              <a:latin typeface="Playfair Display" panose="00000500000000000000" pitchFamily="2" charset="0"/>
              <a:sym typeface="Arial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D1A2182B-3A04-E00D-D3E6-28832D15658F}"/>
              </a:ext>
            </a:extLst>
          </p:cNvPr>
          <p:cNvSpPr txBox="1"/>
          <p:nvPr/>
        </p:nvSpPr>
        <p:spPr>
          <a:xfrm>
            <a:off x="2708634" y="2893780"/>
            <a:ext cx="7302631" cy="26776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fr-FR" sz="2000" dirty="0">
                <a:solidFill>
                  <a:srgbClr val="FFFFFF"/>
                </a:solidFill>
                <a:latin typeface="Candara" panose="020E0502030303020204" pitchFamily="34" charset="0"/>
                <a:cs typeface="Calibri" panose="020F0502020204030204" pitchFamily="34" charset="0"/>
              </a:rPr>
              <a:t>Coté cabinet</a:t>
            </a:r>
            <a:endParaRPr lang="fr-FR" sz="2000" u="sng" dirty="0">
              <a:solidFill>
                <a:srgbClr val="FFFFFF"/>
              </a:solidFill>
              <a:latin typeface="Candara" panose="020E050203030302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sz="1600" dirty="0">
                <a:solidFill>
                  <a:srgbClr val="FFFFFF"/>
                </a:solidFill>
                <a:latin typeface="Candara" panose="020E0502030303020204" pitchFamily="34" charset="0"/>
                <a:cs typeface="Calibri" panose="020F0502020204030204" pitchFamily="34" charset="0"/>
              </a:rPr>
              <a:t>Mauvaise connexion interne -  bandes passante faibles ( réseau chargé)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sz="1600" dirty="0">
                <a:solidFill>
                  <a:srgbClr val="FFFFFF"/>
                </a:solidFill>
                <a:latin typeface="Candara" panose="020E0502030303020204" pitchFamily="34" charset="0"/>
                <a:cs typeface="Calibri" panose="020F0502020204030204" pitchFamily="34" charset="0"/>
              </a:rPr>
              <a:t>VPN interne cabinet crypté ( pare-feu bloquant)</a:t>
            </a:r>
          </a:p>
          <a:p>
            <a:pPr algn="ctr"/>
            <a:endParaRPr lang="fr-FR" sz="1600" dirty="0">
              <a:solidFill>
                <a:srgbClr val="FFFFFF"/>
              </a:solidFill>
              <a:latin typeface="Candara" panose="020E0502030303020204" pitchFamily="34" charset="0"/>
              <a:cs typeface="Calibri" panose="020F0502020204030204" pitchFamily="34" charset="0"/>
            </a:endParaRPr>
          </a:p>
          <a:p>
            <a:r>
              <a:rPr lang="fr-FR" sz="2000" dirty="0">
                <a:solidFill>
                  <a:srgbClr val="FFFFFF"/>
                </a:solidFill>
                <a:latin typeface="Candara" panose="020E0502030303020204" pitchFamily="34" charset="0"/>
                <a:cs typeface="Calibri" panose="020F0502020204030204" pitchFamily="34" charset="0"/>
              </a:rPr>
              <a:t>Coté assuré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sz="1600" dirty="0">
                <a:solidFill>
                  <a:srgbClr val="FFFFFF"/>
                </a:solidFill>
                <a:latin typeface="Candara" panose="020E0502030303020204" pitchFamily="34" charset="0"/>
                <a:cs typeface="Calibri" panose="020F0502020204030204" pitchFamily="34" charset="0"/>
              </a:rPr>
              <a:t>Pas de réseau , ou réseau faible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sz="1600" dirty="0">
                <a:solidFill>
                  <a:srgbClr val="FFFFFF"/>
                </a:solidFill>
                <a:latin typeface="Candara" panose="020E0502030303020204" pitchFamily="34" charset="0"/>
                <a:cs typeface="Calibri" panose="020F0502020204030204" pitchFamily="34" charset="0"/>
              </a:rPr>
              <a:t>Téléphone mobile de plus de 6 ans (faible résolution graphique)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sz="1600" dirty="0">
                <a:solidFill>
                  <a:srgbClr val="FFFFFF"/>
                </a:solidFill>
                <a:latin typeface="Candara" panose="020E0502030303020204" pitchFamily="34" charset="0"/>
                <a:cs typeface="Calibri" panose="020F0502020204030204" pitchFamily="34" charset="0"/>
              </a:rPr>
              <a:t>Certain téléphone récent chinois , bas de gamme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sz="1600" dirty="0">
                <a:solidFill>
                  <a:srgbClr val="FFFFFF"/>
                </a:solidFill>
                <a:latin typeface="Candara" panose="020E0502030303020204" pitchFamily="34" charset="0"/>
                <a:cs typeface="Calibri" panose="020F0502020204030204" pitchFamily="34" charset="0"/>
              </a:rPr>
              <a:t>Mauvaise manipulation de l’assuré sur les autorisations des fonctions « audio ou caméra »</a:t>
            </a:r>
          </a:p>
        </p:txBody>
      </p:sp>
      <p:sp>
        <p:nvSpPr>
          <p:cNvPr id="5" name="AutoShape 8" descr="Le rupteur de haut régime - causes et conséquences - Voile &amp; Moteu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3"/>
          <a:srcRect l="20799" t="6741" r="20846" b="5566"/>
          <a:stretch/>
        </p:blipFill>
        <p:spPr>
          <a:xfrm>
            <a:off x="10467828" y="2607177"/>
            <a:ext cx="1528550" cy="1528549"/>
          </a:xfrm>
          <a:prstGeom prst="flowChartConnector">
            <a:avLst/>
          </a:prstGeom>
        </p:spPr>
      </p:pic>
    </p:spTree>
    <p:extLst>
      <p:ext uri="{BB962C8B-B14F-4D97-AF65-F5344CB8AC3E}">
        <p14:creationId xmlns:p14="http://schemas.microsoft.com/office/powerpoint/2010/main" val="522968001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able&#10;&#10;Description générée automatiquement">
            <a:extLst>
              <a:ext uri="{FF2B5EF4-FFF2-40B4-BE49-F238E27FC236}">
                <a16:creationId xmlns:a16="http://schemas.microsoft.com/office/drawing/2014/main" id="{4378565B-0B32-7C42-90A0-9DCD3EB684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79" b="7995"/>
          <a:stretch/>
        </p:blipFill>
        <p:spPr>
          <a:xfrm>
            <a:off x="4354061" y="2304259"/>
            <a:ext cx="7622348" cy="4059979"/>
          </a:xfrm>
          <a:prstGeom prst="rect">
            <a:avLst/>
          </a:prstGeom>
        </p:spPr>
      </p:pic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DD338047-F2B1-3E88-2FCE-8E39A18702EE}"/>
              </a:ext>
            </a:extLst>
          </p:cNvPr>
          <p:cNvSpPr txBox="1">
            <a:spLocks/>
          </p:cNvSpPr>
          <p:nvPr/>
        </p:nvSpPr>
        <p:spPr>
          <a:xfrm>
            <a:off x="0" y="2689875"/>
            <a:ext cx="4190287" cy="276922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 marL="228600" marR="0" indent="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404040"/>
                </a:solidFill>
                <a:uFillTx/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228600" marR="0" indent="4572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404040"/>
                </a:solidFill>
                <a:uFillTx/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L="228600" marR="0" indent="9144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404040"/>
                </a:solidFill>
                <a:uFillTx/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L="228600" marR="0" indent="1371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404040"/>
                </a:solidFill>
                <a:uFillTx/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228600" marR="0" indent="18288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404040"/>
                </a:solidFill>
                <a:uFillTx/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L="2933700" marR="0" indent="-5334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ts val="2800"/>
              <a:buFontTx/>
              <a:buChar char="•"/>
              <a:tabLst/>
              <a:defRPr sz="2800" b="0" i="0" u="none" strike="noStrike" cap="none" spc="0" baseline="0">
                <a:solidFill>
                  <a:srgbClr val="404040"/>
                </a:solidFill>
                <a:uFillTx/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marL="3390900" marR="0" indent="-5334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ts val="2800"/>
              <a:buFontTx/>
              <a:buChar char="•"/>
              <a:tabLst/>
              <a:defRPr sz="2800" b="0" i="0" u="none" strike="noStrike" cap="none" spc="0" baseline="0">
                <a:solidFill>
                  <a:srgbClr val="404040"/>
                </a:solidFill>
                <a:uFillTx/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marL="3848100" marR="0" indent="-5334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ts val="2800"/>
              <a:buFontTx/>
              <a:buChar char="•"/>
              <a:tabLst/>
              <a:defRPr sz="2800" b="0" i="0" u="none" strike="noStrike" cap="none" spc="0" baseline="0">
                <a:solidFill>
                  <a:srgbClr val="404040"/>
                </a:solidFill>
                <a:uFillTx/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marL="4305300" marR="0" indent="-5334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ts val="2800"/>
              <a:buFontTx/>
              <a:buChar char="•"/>
              <a:tabLst/>
              <a:defRPr sz="2800" b="0" i="0" u="none" strike="noStrike" cap="none" spc="0" baseline="0">
                <a:solidFill>
                  <a:srgbClr val="404040"/>
                </a:solidFill>
                <a:uFillTx/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algn="ctr" hangingPunct="1">
              <a:lnSpc>
                <a:spcPct val="100000"/>
              </a:lnSpc>
              <a:defRPr sz="2000">
                <a:solidFill>
                  <a:srgbClr val="FFFFFF"/>
                </a:solidFill>
              </a:defRPr>
            </a:pPr>
            <a:r>
              <a:rPr lang="fr-FR" sz="2000" dirty="0">
                <a:solidFill>
                  <a:srgbClr val="FFFFFF"/>
                </a:solidFill>
              </a:rPr>
              <a:t>    </a:t>
            </a:r>
          </a:p>
          <a:p>
            <a:pPr algn="ctr" hangingPunct="1">
              <a:lnSpc>
                <a:spcPct val="100000"/>
              </a:lnSpc>
              <a:defRPr sz="2000">
                <a:solidFill>
                  <a:srgbClr val="FFFFFF"/>
                </a:solidFill>
              </a:defRPr>
            </a:pPr>
            <a:r>
              <a:rPr lang="fr-FR" dirty="0">
                <a:solidFill>
                  <a:srgbClr val="FFFFFF"/>
                </a:solidFill>
                <a:latin typeface="Candara" panose="020E0502030303020204" pitchFamily="34" charset="0"/>
              </a:rPr>
              <a:t>Une solution originelle favorablement accueillie par le marché, en témoigne des Retours « avis clients » très positifs après plus de 600 Visio effectuées en 2020 pendant la période du COVID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BBE5CBD0-0CDA-AF02-A2DF-EC551C69A8B8}"/>
              </a:ext>
            </a:extLst>
          </p:cNvPr>
          <p:cNvSpPr txBox="1"/>
          <p:nvPr/>
        </p:nvSpPr>
        <p:spPr>
          <a:xfrm>
            <a:off x="365252" y="270563"/>
            <a:ext cx="11232108" cy="923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5400" dirty="0">
                <a:solidFill>
                  <a:schemeClr val="tx2">
                    <a:lumMod val="20000"/>
                    <a:lumOff val="80000"/>
                  </a:schemeClr>
                </a:solidFill>
                <a:latin typeface="Playfair Display" panose="00000500000000000000" pitchFamily="2" charset="0"/>
                <a:cs typeface="Calibri" panose="020F0502020204030204" pitchFamily="34" charset="0"/>
              </a:rPr>
              <a:t>Retour d’Expérience</a:t>
            </a:r>
            <a:endParaRPr kumimoji="0" lang="fr-FR" sz="5400" b="0" i="0" u="none" strike="noStrike" cap="none" spc="0" normalizeH="0" baseline="0" dirty="0">
              <a:ln>
                <a:noFill/>
              </a:ln>
              <a:solidFill>
                <a:schemeClr val="tx2">
                  <a:lumMod val="20000"/>
                  <a:lumOff val="80000"/>
                </a:schemeClr>
              </a:solidFill>
              <a:effectLst/>
              <a:uFillTx/>
              <a:latin typeface="Playfair Display" panose="00000500000000000000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51210945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Bateau en papier pour le concept de croissance de l’entreprise">
            <a:extLst>
              <a:ext uri="{FF2B5EF4-FFF2-40B4-BE49-F238E27FC236}">
                <a16:creationId xmlns:a16="http://schemas.microsoft.com/office/drawing/2014/main" id="{92B8FDBE-C6F2-5B41-975D-7079B463F55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3" name="Titre 2">
            <a:extLst>
              <a:ext uri="{FF2B5EF4-FFF2-40B4-BE49-F238E27FC236}">
                <a16:creationId xmlns:a16="http://schemas.microsoft.com/office/drawing/2014/main" id="{8BFD289F-5C7C-DB36-EECE-99B42B4720DC}"/>
              </a:ext>
            </a:extLst>
          </p:cNvPr>
          <p:cNvSpPr txBox="1">
            <a:spLocks/>
          </p:cNvSpPr>
          <p:nvPr/>
        </p:nvSpPr>
        <p:spPr>
          <a:xfrm>
            <a:off x="1019174" y="1173665"/>
            <a:ext cx="8129017" cy="28620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699" tIns="45699" rIns="45699" bIns="45699" rtlCol="0" anchor="ctr">
            <a:normAutofit/>
          </a:bodyPr>
          <a:lstStyle>
            <a:lvl1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FFFFFF"/>
                </a:solidFill>
                <a:uFillTx/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FFFFFF"/>
                </a:solidFill>
                <a:uFillTx/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FFFFFF"/>
                </a:solidFill>
                <a:uFillTx/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FFFFFF"/>
                </a:solidFill>
                <a:uFillTx/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FFFFFF"/>
                </a:solidFill>
                <a:uFillTx/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FFFFFF"/>
                </a:solidFill>
                <a:uFillTx/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FFFFFF"/>
                </a:solidFill>
                <a:uFillTx/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FFFFFF"/>
                </a:solidFill>
                <a:uFillTx/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FFFFFF"/>
                </a:solidFill>
                <a:uFillTx/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pPr hangingPunct="1">
              <a:spcAft>
                <a:spcPts val="600"/>
              </a:spcAft>
            </a:pPr>
            <a:r>
              <a:rPr lang="fr-FR" sz="7200" dirty="0">
                <a:solidFill>
                  <a:schemeClr val="tx1">
                    <a:lumMod val="50000"/>
                  </a:schemeClr>
                </a:solidFill>
              </a:rPr>
              <a:t>A</a:t>
            </a:r>
            <a:r>
              <a:rPr lang="fr-FR" sz="7200" b="0" i="0" u="none" strike="noStrike" cap="none" spc="0" baseline="0" dirty="0">
                <a:solidFill>
                  <a:schemeClr val="tx1">
                    <a:lumMod val="50000"/>
                  </a:schemeClr>
                </a:solidFill>
                <a:uFillTx/>
                <a:latin typeface="Playfair Display"/>
                <a:ea typeface="Playfair Display"/>
                <a:cs typeface="Playfair Display"/>
                <a:sym typeface="Playfair Display"/>
              </a:rPr>
              <a:t>ccompagnement</a:t>
            </a:r>
          </a:p>
        </p:txBody>
      </p:sp>
    </p:spTree>
    <p:extLst>
      <p:ext uri="{BB962C8B-B14F-4D97-AF65-F5344CB8AC3E}">
        <p14:creationId xmlns:p14="http://schemas.microsoft.com/office/powerpoint/2010/main" val="975243841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23">
            <a:extLst>
              <a:ext uri="{FF2B5EF4-FFF2-40B4-BE49-F238E27FC236}">
                <a16:creationId xmlns:a16="http://schemas.microsoft.com/office/drawing/2014/main" id="{A5E1C841-804A-D7E7-4C2D-61521DE52041}"/>
              </a:ext>
            </a:extLst>
          </p:cNvPr>
          <p:cNvSpPr txBox="1"/>
          <p:nvPr/>
        </p:nvSpPr>
        <p:spPr>
          <a:xfrm>
            <a:off x="322457" y="956186"/>
            <a:ext cx="11547086" cy="4524315"/>
          </a:xfrm>
          <a:prstGeom prst="rect">
            <a:avLst/>
          </a:prstGeom>
          <a:ln w="12700">
            <a:miter lim="400000"/>
          </a:ln>
          <a:sp3d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 marL="171450" indent="-171450">
              <a:buFont typeface="Wingdings" pitchFamily="2" charset="2"/>
              <a:buChar char="ü"/>
              <a:defRPr sz="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fr-FR" sz="2400" dirty="0">
                <a:solidFill>
                  <a:srgbClr val="FFFFFF"/>
                </a:solidFill>
                <a:latin typeface="Candara" panose="020E0502030303020204" pitchFamily="34" charset="0"/>
              </a:rPr>
              <a:t>Accompagnement au déploiement de l’outil STAARE</a:t>
            </a:r>
          </a:p>
          <a:p>
            <a:pPr marL="171450" indent="-171450">
              <a:buFont typeface="Wingdings" pitchFamily="2" charset="2"/>
              <a:buChar char="ü"/>
              <a:defRPr sz="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lang="fr-FR" sz="2400" dirty="0">
              <a:solidFill>
                <a:srgbClr val="FFFFFF"/>
              </a:solidFill>
              <a:latin typeface="Candara" panose="020E0502030303020204" pitchFamily="34" charset="0"/>
            </a:endParaRPr>
          </a:p>
          <a:p>
            <a:pPr marL="171450" indent="-171450">
              <a:buFont typeface="Wingdings" pitchFamily="2" charset="2"/>
              <a:buChar char="ü"/>
              <a:defRPr sz="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fr-FR" sz="2400" dirty="0">
                <a:solidFill>
                  <a:srgbClr val="FFFFFF"/>
                </a:solidFill>
                <a:latin typeface="Candara" panose="020E0502030303020204" pitchFamily="34" charset="0"/>
              </a:rPr>
              <a:t>Formation des cabinets à l’utilisation et aux fonctions de l’outil (planification, QR Code, envoi de documents, signature électronique…)</a:t>
            </a:r>
          </a:p>
          <a:p>
            <a:pPr marL="171450" indent="-171450">
              <a:buFont typeface="Wingdings" pitchFamily="2" charset="2"/>
              <a:buChar char="ü"/>
              <a:defRPr sz="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lang="fr-FR" sz="2400" dirty="0">
              <a:solidFill>
                <a:srgbClr val="FFFFFF"/>
              </a:solidFill>
              <a:latin typeface="Candara" panose="020E0502030303020204" pitchFamily="34" charset="0"/>
            </a:endParaRPr>
          </a:p>
          <a:p>
            <a:pPr marL="171450" indent="-171450">
              <a:buFont typeface="Wingdings" pitchFamily="2" charset="2"/>
              <a:buChar char="ü"/>
              <a:defRPr sz="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fr-FR" sz="2400" dirty="0">
                <a:solidFill>
                  <a:srgbClr val="FFFFFF"/>
                </a:solidFill>
                <a:latin typeface="Candara" panose="020E0502030303020204" pitchFamily="34" charset="0"/>
              </a:rPr>
              <a:t>Service après-vente</a:t>
            </a:r>
          </a:p>
          <a:p>
            <a:pPr marL="171450" indent="-171450">
              <a:buFont typeface="Wingdings" pitchFamily="2" charset="2"/>
              <a:buChar char="ü"/>
              <a:defRPr sz="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lang="fr-FR" sz="2400" dirty="0">
              <a:solidFill>
                <a:srgbClr val="FFFFFF"/>
              </a:solidFill>
              <a:latin typeface="Candara" panose="020E0502030303020204" pitchFamily="34" charset="0"/>
            </a:endParaRPr>
          </a:p>
          <a:p>
            <a:pPr marL="171450" indent="-171450">
              <a:buFont typeface="Wingdings" pitchFamily="2" charset="2"/>
              <a:buChar char="ü"/>
              <a:defRPr sz="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fr-FR" sz="2400" dirty="0">
                <a:solidFill>
                  <a:srgbClr val="FFFFFF"/>
                </a:solidFill>
                <a:latin typeface="Candara" panose="020E0502030303020204" pitchFamily="34" charset="0"/>
              </a:rPr>
              <a:t>Maintenance du logiciel</a:t>
            </a:r>
          </a:p>
          <a:p>
            <a:pPr marL="171450" indent="-171450">
              <a:buFont typeface="Wingdings" pitchFamily="2" charset="2"/>
              <a:buChar char="ü"/>
              <a:defRPr sz="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lang="fr-FR" sz="2400" dirty="0">
              <a:solidFill>
                <a:srgbClr val="FFFFFF"/>
              </a:solidFill>
              <a:latin typeface="Candara" panose="020E0502030303020204" pitchFamily="34" charset="0"/>
            </a:endParaRPr>
          </a:p>
          <a:p>
            <a:pPr marL="171450" indent="-171450">
              <a:buFont typeface="Wingdings" pitchFamily="2" charset="2"/>
              <a:buChar char="ü"/>
              <a:defRPr sz="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fr-FR" sz="2400" dirty="0">
                <a:solidFill>
                  <a:srgbClr val="FFFFFF"/>
                </a:solidFill>
                <a:latin typeface="Candara" panose="020E0502030303020204" pitchFamily="34" charset="0"/>
              </a:rPr>
              <a:t>Amélioration continue de l’outil</a:t>
            </a:r>
          </a:p>
          <a:p>
            <a:pPr marL="171450" indent="-171450">
              <a:buFont typeface="Wingdings" pitchFamily="2" charset="2"/>
              <a:buChar char="ü"/>
              <a:defRPr sz="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lang="fr-FR" sz="2400" dirty="0">
              <a:solidFill>
                <a:srgbClr val="FFFFFF"/>
              </a:solidFill>
              <a:latin typeface="Candara" panose="020E0502030303020204" pitchFamily="34" charset="0"/>
            </a:endParaRPr>
          </a:p>
          <a:p>
            <a:pPr marL="171450" indent="-171450">
              <a:buFont typeface="Wingdings" pitchFamily="2" charset="2"/>
              <a:buChar char="ü"/>
              <a:defRPr sz="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fr-FR" sz="2400" dirty="0">
                <a:solidFill>
                  <a:srgbClr val="FFFFFF"/>
                </a:solidFill>
                <a:latin typeface="Candara" panose="020E0502030303020204" pitchFamily="34" charset="0"/>
              </a:rPr>
              <a:t>Personnalisation client</a:t>
            </a:r>
            <a:endParaRPr sz="2400" dirty="0">
              <a:solidFill>
                <a:srgbClr val="FFFFFF"/>
              </a:solidFill>
              <a:latin typeface="Candara" panose="020E0502030303020204" pitchFamily="34" charset="0"/>
            </a:endParaRPr>
          </a:p>
        </p:txBody>
      </p:sp>
      <p:pic>
        <p:nvPicPr>
          <p:cNvPr id="4" name="Picture 4" descr="Accompagnement personnalisé | Fondation COS">
            <a:extLst>
              <a:ext uri="{FF2B5EF4-FFF2-40B4-BE49-F238E27FC236}">
                <a16:creationId xmlns:a16="http://schemas.microsoft.com/office/drawing/2014/main" id="{96B50369-CE1B-0FDF-2B41-42FE484A69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015" t="1571" r="15270" b="1243"/>
          <a:stretch/>
        </p:blipFill>
        <p:spPr bwMode="auto">
          <a:xfrm>
            <a:off x="10399595" y="2454069"/>
            <a:ext cx="1678674" cy="1501254"/>
          </a:xfrm>
          <a:prstGeom prst="flowChartConnector">
            <a:avLst/>
          </a:prstGeom>
          <a:noFill/>
          <a:scene3d>
            <a:camera prst="orthographicFront"/>
            <a:lightRig rig="threePt" dir="t"/>
          </a:scene3d>
          <a:sp3d contourW="12700">
            <a:contourClr>
              <a:srgbClr val="566473"/>
            </a:contourClr>
          </a:sp3d>
        </p:spPr>
      </p:pic>
    </p:spTree>
    <p:extLst>
      <p:ext uri="{BB962C8B-B14F-4D97-AF65-F5344CB8AC3E}">
        <p14:creationId xmlns:p14="http://schemas.microsoft.com/office/powerpoint/2010/main" val="2118511484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Point d’interrogation sur fond vert pastel">
            <a:extLst>
              <a:ext uri="{FF2B5EF4-FFF2-40B4-BE49-F238E27FC236}">
                <a16:creationId xmlns:a16="http://schemas.microsoft.com/office/drawing/2014/main" id="{F9CA94F4-982E-CAB4-EFA3-A4885B2B18E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38" b="20462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3" name="Titre 2">
            <a:extLst>
              <a:ext uri="{FF2B5EF4-FFF2-40B4-BE49-F238E27FC236}">
                <a16:creationId xmlns:a16="http://schemas.microsoft.com/office/drawing/2014/main" id="{8BFD289F-5C7C-DB36-EECE-99B42B4720DC}"/>
              </a:ext>
            </a:extLst>
          </p:cNvPr>
          <p:cNvSpPr txBox="1">
            <a:spLocks/>
          </p:cNvSpPr>
          <p:nvPr/>
        </p:nvSpPr>
        <p:spPr>
          <a:xfrm>
            <a:off x="349871" y="1748700"/>
            <a:ext cx="9717956" cy="28620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699" tIns="45699" rIns="45699" bIns="45699" rtlCol="0" anchor="ctr">
            <a:normAutofit/>
          </a:bodyPr>
          <a:lstStyle>
            <a:lvl1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FFFFFF"/>
                </a:solidFill>
                <a:uFillTx/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FFFFFF"/>
                </a:solidFill>
                <a:uFillTx/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FFFFFF"/>
                </a:solidFill>
                <a:uFillTx/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FFFFFF"/>
                </a:solidFill>
                <a:uFillTx/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FFFFFF"/>
                </a:solidFill>
                <a:uFillTx/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FFFFFF"/>
                </a:solidFill>
                <a:uFillTx/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FFFFFF"/>
                </a:solidFill>
                <a:uFillTx/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FFFFFF"/>
                </a:solidFill>
                <a:uFillTx/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FFFFFF"/>
                </a:solidFill>
                <a:uFillTx/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pPr hangingPunct="1">
              <a:spcAft>
                <a:spcPts val="600"/>
              </a:spcAft>
            </a:pPr>
            <a:r>
              <a:rPr lang="fr-FR" sz="7200" b="0" i="0" u="none" strike="noStrike" cap="none" spc="0" baseline="0" dirty="0">
                <a:solidFill>
                  <a:schemeClr val="tx1">
                    <a:lumMod val="50000"/>
                  </a:schemeClr>
                </a:solidFill>
                <a:uFillTx/>
                <a:latin typeface="Playfair Display"/>
                <a:ea typeface="Playfair Display"/>
                <a:cs typeface="Playfair Display"/>
                <a:sym typeface="Playfair Display"/>
              </a:rPr>
              <a:t>Questions / Réponses</a:t>
            </a:r>
          </a:p>
        </p:txBody>
      </p:sp>
    </p:spTree>
    <p:extLst>
      <p:ext uri="{BB962C8B-B14F-4D97-AF65-F5344CB8AC3E}">
        <p14:creationId xmlns:p14="http://schemas.microsoft.com/office/powerpoint/2010/main" val="1153390958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psuz="http://schemas.microsoft.com/office/powerpoint/2016/summaryzoom" Requires="psuz">
          <p:graphicFrame>
            <p:nvGraphicFramePr>
              <p:cNvPr id="2" name="Zoom de résumé 1">
                <a:extLst>
                  <a:ext uri="{FF2B5EF4-FFF2-40B4-BE49-F238E27FC236}">
                    <a16:creationId xmlns:a16="http://schemas.microsoft.com/office/drawing/2014/main" id="{DED229FE-68F9-304F-2D62-CC145905F8C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125330874"/>
                  </p:ext>
                </p:extLst>
              </p:nvPr>
            </p:nvGraphicFramePr>
            <p:xfrm>
              <a:off x="0" y="1434518"/>
              <a:ext cx="12263058" cy="4924024"/>
            </p:xfrm>
            <a:graphic>
              <a:graphicData uri="http://schemas.microsoft.com/office/powerpoint/2016/summaryzoom">
                <psuz:summaryZm>
                  <psuz:summaryZmObj sectionId="{A2E86434-A2D9-441F-A104-4448FFBC28FB}">
                    <psuz:zmPr id="{34A1516F-B06E-4805-AE42-0B23F2771CBE}" transitionDur="1000">
                      <p166:blipFill xmlns:p166="http://schemas.microsoft.com/office/powerpoint/2016/6/main">
                        <a:blip r:embed="rId2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475194" y="323641"/>
                          <a:ext cx="3678917" cy="2069391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B0168B2D-F77F-4704-A4BB-A7D2B9EF75EA}">
                    <psuz:zmPr id="{7791765F-3137-439E-897F-591E438B4A93}" transitionDur="1000">
                      <p166:blipFill xmlns:p166="http://schemas.microsoft.com/office/powerpoint/2016/6/main">
                        <a:blip r:embed="rId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4292070" y="323641"/>
                          <a:ext cx="3678917" cy="2069391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AB7C1745-FB98-4B85-BC13-E0EA9D5562A6}">
                    <psuz:zmPr id="{94489F89-B81B-4661-A515-F90FB8B9AD0F}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8108946" y="323641"/>
                          <a:ext cx="3678917" cy="2069391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D23B00CC-5BF2-4D37-92CF-C47F041354E1}">
                    <psuz:zmPr id="{9A3C9F21-0692-4B21-8A85-D2CF2F0B4424}" transitionDur="1000">
                      <p166:blipFill xmlns:p166="http://schemas.microsoft.com/office/powerpoint/2016/6/main">
                        <a:blip r:embed="rId5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475194" y="2530991"/>
                          <a:ext cx="3678917" cy="2069391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EAE9CF83-A20E-432E-B5F3-5B2E3D62764E}">
                    <psuz:zmPr id="{007592A4-C055-478D-8E03-42A5C1D59E11}" transitionDur="1000">
                      <p166:blipFill xmlns:p166="http://schemas.microsoft.com/office/powerpoint/2016/6/main">
                        <a:blip r:embed="rId6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4292070" y="2530991"/>
                          <a:ext cx="3678917" cy="2069391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88016DB6-39DE-4F9C-9D77-0410B17F8E20}">
                    <psuz:zmPr id="{E5A23879-18CD-456E-B6EE-176AEDF4D576}" transitionDur="1000">
                      <p166:blipFill xmlns:p166="http://schemas.microsoft.com/office/powerpoint/2016/6/main">
                        <a:blip r:embed="rId7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8108946" y="2530991"/>
                          <a:ext cx="3678917" cy="2069391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gridLayout/>
                </psuz:summaryZm>
              </a:graphicData>
            </a:graphic>
          </p:graphicFrame>
        </mc:Choice>
        <mc:Fallback>
          <p:grpSp>
            <p:nvGrpSpPr>
              <p:cNvPr id="2" name="Zoom de résumé 1">
                <a:extLst>
                  <a:ext uri="{FF2B5EF4-FFF2-40B4-BE49-F238E27FC236}">
                    <a16:creationId xmlns:a16="http://schemas.microsoft.com/office/drawing/2014/main" id="{DED229FE-68F9-304F-2D62-CC145905F8CA}"/>
                  </a:ext>
                </a:extLst>
              </p:cNvPr>
              <p:cNvGrpSpPr>
                <a:grpSpLocks noGrp="1" noUngrp="1" noRot="1" noChangeAspect="1" noMove="1" noResize="1"/>
              </p:cNvGrpSpPr>
              <p:nvPr/>
            </p:nvGrpSpPr>
            <p:grpSpPr>
              <a:xfrm>
                <a:off x="0" y="1434518"/>
                <a:ext cx="12263058" cy="4924024"/>
                <a:chOff x="0" y="1434518"/>
                <a:chExt cx="12263058" cy="4924024"/>
              </a:xfrm>
            </p:grpSpPr>
            <p:pic>
              <p:nvPicPr>
                <p:cNvPr id="5" name="Image 5">
                  <a:hlinkClick r:id="rId8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475194" y="1758159"/>
                  <a:ext cx="3678917" cy="2069391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6" name="Image 6">
                  <a:hlinkClick r:id="rId9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4292070" y="1758159"/>
                  <a:ext cx="3678917" cy="2069391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7" name="Image 7">
                  <a:hlinkClick r:id="rId10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8108946" y="1758159"/>
                  <a:ext cx="3678917" cy="2069391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8" name="Image 8">
                  <a:hlinkClick r:id="rId11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475194" y="3965509"/>
                  <a:ext cx="3678917" cy="2069391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9" name="Image 9">
                  <a:hlinkClick r:id="rId12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292070" y="3965509"/>
                  <a:ext cx="3678917" cy="2069391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10" name="Image 10">
                  <a:hlinkClick r:id="rId13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8108946" y="3965509"/>
                  <a:ext cx="3678917" cy="2069391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</p:grpSp>
        </mc:Fallback>
      </mc:AlternateContent>
      <p:pic>
        <p:nvPicPr>
          <p:cNvPr id="3" name="Google Shape;320;p33" descr="Google Shape;320;p33">
            <a:extLst>
              <a:ext uri="{FF2B5EF4-FFF2-40B4-BE49-F238E27FC236}">
                <a16:creationId xmlns:a16="http://schemas.microsoft.com/office/drawing/2014/main" id="{0BD9C845-D973-6F0A-DDA4-9D1ED24C062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873872" y="73013"/>
            <a:ext cx="2444255" cy="1222128"/>
          </a:xfrm>
          <a:prstGeom prst="rect">
            <a:avLst/>
          </a:prstGeom>
          <a:noFill/>
          <a:ln w="12700">
            <a:miter lim="400000"/>
          </a:ln>
        </p:spPr>
      </p:pic>
      <p:sp>
        <p:nvSpPr>
          <p:cNvPr id="4" name="Espace réservé du texte 2">
            <a:extLst>
              <a:ext uri="{FF2B5EF4-FFF2-40B4-BE49-F238E27FC236}">
                <a16:creationId xmlns:a16="http://schemas.microsoft.com/office/drawing/2014/main" id="{BC7A533A-6F46-B31C-BE35-BE959FE11CF6}"/>
              </a:ext>
            </a:extLst>
          </p:cNvPr>
          <p:cNvSpPr txBox="1">
            <a:spLocks/>
          </p:cNvSpPr>
          <p:nvPr/>
        </p:nvSpPr>
        <p:spPr>
          <a:xfrm>
            <a:off x="426242" y="1004830"/>
            <a:ext cx="11339513" cy="360000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marL="228600" marR="0" indent="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404040"/>
                </a:solidFill>
                <a:uFillTx/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228600" marR="0" indent="4572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404040"/>
                </a:solidFill>
                <a:uFillTx/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L="228600" marR="0" indent="9144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404040"/>
                </a:solidFill>
                <a:uFillTx/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L="228600" marR="0" indent="1371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404040"/>
                </a:solidFill>
                <a:uFillTx/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228600" marR="0" indent="18288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404040"/>
                </a:solidFill>
                <a:uFillTx/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L="2933700" marR="0" indent="-5334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ts val="2800"/>
              <a:buFontTx/>
              <a:buChar char="•"/>
              <a:tabLst/>
              <a:defRPr sz="2800" b="0" i="0" u="none" strike="noStrike" cap="none" spc="0" baseline="0">
                <a:solidFill>
                  <a:srgbClr val="404040"/>
                </a:solidFill>
                <a:uFillTx/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marL="3390900" marR="0" indent="-5334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ts val="2800"/>
              <a:buFontTx/>
              <a:buChar char="•"/>
              <a:tabLst/>
              <a:defRPr sz="2800" b="0" i="0" u="none" strike="noStrike" cap="none" spc="0" baseline="0">
                <a:solidFill>
                  <a:srgbClr val="404040"/>
                </a:solidFill>
                <a:uFillTx/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marL="3848100" marR="0" indent="-5334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ts val="2800"/>
              <a:buFontTx/>
              <a:buChar char="•"/>
              <a:tabLst/>
              <a:defRPr sz="2800" b="0" i="0" u="none" strike="noStrike" cap="none" spc="0" baseline="0">
                <a:solidFill>
                  <a:srgbClr val="404040"/>
                </a:solidFill>
                <a:uFillTx/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marL="4305300" marR="0" indent="-5334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ts val="2800"/>
              <a:buFontTx/>
              <a:buChar char="•"/>
              <a:tabLst/>
              <a:defRPr sz="2800" b="0" i="0" u="none" strike="noStrike" cap="none" spc="0" baseline="0">
                <a:solidFill>
                  <a:srgbClr val="404040"/>
                </a:solidFill>
                <a:uFillTx/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algn="r" hangingPunct="1"/>
            <a:endParaRPr lang="fr-FR" dirty="0">
              <a:solidFill>
                <a:schemeClr val="tx2">
                  <a:lumMod val="20000"/>
                  <a:lumOff val="80000"/>
                </a:schemeClr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2812426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es mains qui se serrent après une réunion dans un café">
            <a:extLst>
              <a:ext uri="{FF2B5EF4-FFF2-40B4-BE49-F238E27FC236}">
                <a16:creationId xmlns:a16="http://schemas.microsoft.com/office/drawing/2014/main" id="{A65E7107-A126-A9F9-805C-3735720B429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96" b="6134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3" name="Titre 2">
            <a:extLst>
              <a:ext uri="{FF2B5EF4-FFF2-40B4-BE49-F238E27FC236}">
                <a16:creationId xmlns:a16="http://schemas.microsoft.com/office/drawing/2014/main" id="{8BFD289F-5C7C-DB36-EECE-99B42B4720DC}"/>
              </a:ext>
            </a:extLst>
          </p:cNvPr>
          <p:cNvSpPr txBox="1">
            <a:spLocks/>
          </p:cNvSpPr>
          <p:nvPr/>
        </p:nvSpPr>
        <p:spPr>
          <a:xfrm>
            <a:off x="5241563" y="886198"/>
            <a:ext cx="5956300" cy="14447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699" tIns="45699" rIns="45699" bIns="45699" rtlCol="0" anchor="ctr">
            <a:noAutofit/>
          </a:bodyPr>
          <a:lstStyle>
            <a:lvl1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FFFFFF"/>
                </a:solidFill>
                <a:uFillTx/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FFFFFF"/>
                </a:solidFill>
                <a:uFillTx/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FFFFFF"/>
                </a:solidFill>
                <a:uFillTx/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FFFFFF"/>
                </a:solidFill>
                <a:uFillTx/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FFFFFF"/>
                </a:solidFill>
                <a:uFillTx/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FFFFFF"/>
                </a:solidFill>
                <a:uFillTx/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FFFFFF"/>
                </a:solidFill>
                <a:uFillTx/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FFFFFF"/>
                </a:solidFill>
                <a:uFillTx/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FFFFFF"/>
                </a:solidFill>
                <a:uFillTx/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pPr algn="ctr" hangingPunct="1">
              <a:spcAft>
                <a:spcPts val="600"/>
              </a:spcAft>
            </a:pPr>
            <a:r>
              <a:rPr lang="fr-FR" sz="7200" b="0" i="0" u="none" strike="noStrike" cap="none" spc="0" baseline="0" dirty="0">
                <a:uFillTx/>
                <a:latin typeface="Playfair Display"/>
                <a:ea typeface="Playfair Display"/>
                <a:cs typeface="Playfair Display"/>
                <a:sym typeface="Playfair Display"/>
              </a:rPr>
              <a:t>Présentation</a:t>
            </a:r>
          </a:p>
        </p:txBody>
      </p:sp>
      <p:sp>
        <p:nvSpPr>
          <p:cNvPr id="4" name="Espace réservé du texte 13">
            <a:extLst>
              <a:ext uri="{FF2B5EF4-FFF2-40B4-BE49-F238E27FC236}">
                <a16:creationId xmlns:a16="http://schemas.microsoft.com/office/drawing/2014/main" id="{7C97CFDA-5166-6EBD-784A-D3B44123DCF4}"/>
              </a:ext>
            </a:extLst>
          </p:cNvPr>
          <p:cNvSpPr txBox="1">
            <a:spLocks/>
          </p:cNvSpPr>
          <p:nvPr/>
        </p:nvSpPr>
        <p:spPr>
          <a:xfrm>
            <a:off x="6235700" y="4148860"/>
            <a:ext cx="5956300" cy="1100565"/>
          </a:xfrm>
          <a:prstGeom prst="rect">
            <a:avLst/>
          </a:prstGeom>
        </p:spPr>
        <p:txBody>
          <a:bodyPr rtlCol="0"/>
          <a:lstStyle>
            <a:lvl1pPr marL="228600" marR="0" indent="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404040"/>
                </a:solidFill>
                <a:uFillTx/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228600" marR="0" indent="4572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404040"/>
                </a:solidFill>
                <a:uFillTx/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L="228600" marR="0" indent="9144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404040"/>
                </a:solidFill>
                <a:uFillTx/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L="228600" marR="0" indent="1371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404040"/>
                </a:solidFill>
                <a:uFillTx/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228600" marR="0" indent="18288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404040"/>
                </a:solidFill>
                <a:uFillTx/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L="2933700" marR="0" indent="-5334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ts val="2800"/>
              <a:buFontTx/>
              <a:buChar char="•"/>
              <a:tabLst/>
              <a:defRPr sz="2800" b="0" i="0" u="none" strike="noStrike" cap="none" spc="0" baseline="0">
                <a:solidFill>
                  <a:srgbClr val="404040"/>
                </a:solidFill>
                <a:uFillTx/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marL="3390900" marR="0" indent="-5334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ts val="2800"/>
              <a:buFontTx/>
              <a:buChar char="•"/>
              <a:tabLst/>
              <a:defRPr sz="2800" b="0" i="0" u="none" strike="noStrike" cap="none" spc="0" baseline="0">
                <a:solidFill>
                  <a:srgbClr val="404040"/>
                </a:solidFill>
                <a:uFillTx/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marL="3848100" marR="0" indent="-5334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ts val="2800"/>
              <a:buFontTx/>
              <a:buChar char="•"/>
              <a:tabLst/>
              <a:defRPr sz="2800" b="0" i="0" u="none" strike="noStrike" cap="none" spc="0" baseline="0">
                <a:solidFill>
                  <a:srgbClr val="404040"/>
                </a:solidFill>
                <a:uFillTx/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marL="4305300" marR="0" indent="-5334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ts val="2800"/>
              <a:buFontTx/>
              <a:buChar char="•"/>
              <a:tabLst/>
              <a:defRPr sz="2800" b="0" i="0" u="none" strike="noStrike" cap="none" spc="0" baseline="0">
                <a:solidFill>
                  <a:srgbClr val="404040"/>
                </a:solidFill>
                <a:uFillTx/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hangingPunct="1"/>
            <a:r>
              <a:rPr lang="fr-FR"/>
              <a:t>   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8933205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2">
            <a:extLst>
              <a:ext uri="{FF2B5EF4-FFF2-40B4-BE49-F238E27FC236}">
                <a16:creationId xmlns:a16="http://schemas.microsoft.com/office/drawing/2014/main" id="{F9654753-83D6-2BF5-D58B-6A163FE9B549}"/>
              </a:ext>
            </a:extLst>
          </p:cNvPr>
          <p:cNvGrpSpPr/>
          <p:nvPr/>
        </p:nvGrpSpPr>
        <p:grpSpPr>
          <a:xfrm>
            <a:off x="1920547" y="2987158"/>
            <a:ext cx="8285373" cy="1808046"/>
            <a:chOff x="1913918" y="2760900"/>
            <a:chExt cx="8285373" cy="1808046"/>
          </a:xfrm>
        </p:grpSpPr>
        <p:sp>
          <p:nvSpPr>
            <p:cNvPr id="3" name="Arc 2">
              <a:extLst>
                <a:ext uri="{FF2B5EF4-FFF2-40B4-BE49-F238E27FC236}">
                  <a16:creationId xmlns:a16="http://schemas.microsoft.com/office/drawing/2014/main" id="{52D49C26-716D-72A2-FC2D-AB17278B8DAB}"/>
                </a:ext>
              </a:extLst>
            </p:cNvPr>
            <p:cNvSpPr/>
            <p:nvPr/>
          </p:nvSpPr>
          <p:spPr>
            <a:xfrm>
              <a:off x="8794234" y="2760900"/>
              <a:ext cx="702528" cy="727045"/>
            </a:xfrm>
            <a:prstGeom prst="arc">
              <a:avLst/>
            </a:prstGeom>
            <a:ln w="50800" cap="rnd">
              <a:solidFill>
                <a:schemeClr val="tx2">
                  <a:lumMod val="20000"/>
                  <a:lumOff val="80000"/>
                </a:schemeClr>
              </a:solidFill>
              <a:prstDash val="solid"/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" name="Straight Connector 114">
              <a:extLst>
                <a:ext uri="{FF2B5EF4-FFF2-40B4-BE49-F238E27FC236}">
                  <a16:creationId xmlns:a16="http://schemas.microsoft.com/office/drawing/2014/main" id="{873DCB65-CCB0-7D5A-5C9B-A793793CA9F6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8956261" y="3664923"/>
              <a:ext cx="1081001" cy="0"/>
            </a:xfrm>
            <a:prstGeom prst="line">
              <a:avLst/>
            </a:prstGeom>
            <a:ln w="50800" cap="rnd">
              <a:solidFill>
                <a:schemeClr val="tx2">
                  <a:lumMod val="20000"/>
                  <a:lumOff val="80000"/>
                </a:schemeClr>
              </a:solidFill>
              <a:prstDash val="solid"/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Arc 4">
              <a:extLst>
                <a:ext uri="{FF2B5EF4-FFF2-40B4-BE49-F238E27FC236}">
                  <a16:creationId xmlns:a16="http://schemas.microsoft.com/office/drawing/2014/main" id="{7DDD2EA5-179F-5ACB-6D4D-102E4E24DD8C}"/>
                </a:ext>
              </a:extLst>
            </p:cNvPr>
            <p:cNvSpPr/>
            <p:nvPr/>
          </p:nvSpPr>
          <p:spPr>
            <a:xfrm rot="16200000" flipH="1">
              <a:off x="9484504" y="3851837"/>
              <a:ext cx="727045" cy="702528"/>
            </a:xfrm>
            <a:prstGeom prst="arc">
              <a:avLst/>
            </a:prstGeom>
            <a:ln w="50800" cap="rnd">
              <a:solidFill>
                <a:schemeClr val="tx2">
                  <a:lumMod val="20000"/>
                  <a:lumOff val="80000"/>
                </a:schemeClr>
              </a:solidFill>
              <a:prstDash val="solid"/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" name="Group 1">
              <a:extLst>
                <a:ext uri="{FF2B5EF4-FFF2-40B4-BE49-F238E27FC236}">
                  <a16:creationId xmlns:a16="http://schemas.microsoft.com/office/drawing/2014/main" id="{F887304F-9367-9146-024A-1AE4EC260C2F}"/>
                </a:ext>
              </a:extLst>
            </p:cNvPr>
            <p:cNvGrpSpPr/>
            <p:nvPr/>
          </p:nvGrpSpPr>
          <p:grpSpPr>
            <a:xfrm>
              <a:off x="1913918" y="2760900"/>
              <a:ext cx="7231580" cy="1808046"/>
              <a:chOff x="1835459" y="2504990"/>
              <a:chExt cx="9543713" cy="2305666"/>
            </a:xfrm>
          </p:grpSpPr>
          <p:grpSp>
            <p:nvGrpSpPr>
              <p:cNvPr id="7" name="Group 2">
                <a:extLst>
                  <a:ext uri="{FF2B5EF4-FFF2-40B4-BE49-F238E27FC236}">
                    <a16:creationId xmlns:a16="http://schemas.microsoft.com/office/drawing/2014/main" id="{5403DC8C-4EEB-D1B3-0472-638F4F1F7BE7}"/>
                  </a:ext>
                </a:extLst>
              </p:cNvPr>
              <p:cNvGrpSpPr/>
              <p:nvPr/>
            </p:nvGrpSpPr>
            <p:grpSpPr>
              <a:xfrm>
                <a:off x="1835459" y="2507951"/>
                <a:ext cx="2769240" cy="2302705"/>
                <a:chOff x="1835459" y="2507951"/>
                <a:chExt cx="2769240" cy="2302705"/>
              </a:xfrm>
            </p:grpSpPr>
            <p:sp>
              <p:nvSpPr>
                <p:cNvPr id="23" name="Arc 22">
                  <a:extLst>
                    <a:ext uri="{FF2B5EF4-FFF2-40B4-BE49-F238E27FC236}">
                      <a16:creationId xmlns:a16="http://schemas.microsoft.com/office/drawing/2014/main" id="{C1B1D839-45D3-B083-234F-BC64C85590CF}"/>
                    </a:ext>
                  </a:extLst>
                </p:cNvPr>
                <p:cNvSpPr/>
                <p:nvPr/>
              </p:nvSpPr>
              <p:spPr>
                <a:xfrm>
                  <a:off x="1835459" y="2507951"/>
                  <a:ext cx="927146" cy="927146"/>
                </a:xfrm>
                <a:prstGeom prst="arc">
                  <a:avLst/>
                </a:prstGeom>
                <a:ln w="50800" cap="rnd">
                  <a:solidFill>
                    <a:schemeClr val="tx2">
                      <a:lumMod val="20000"/>
                      <a:lumOff val="80000"/>
                    </a:schemeClr>
                  </a:solidFill>
                  <a:prstDash val="solid"/>
                  <a:miter lim="800000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24" name="Straight Connector 20">
                  <a:extLst>
                    <a:ext uri="{FF2B5EF4-FFF2-40B4-BE49-F238E27FC236}">
                      <a16:creationId xmlns:a16="http://schemas.microsoft.com/office/drawing/2014/main" id="{C578E493-9372-7644-9255-DCA20EEB7B1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>
                  <a:off x="2073345" y="3660784"/>
                  <a:ext cx="1378520" cy="0"/>
                </a:xfrm>
                <a:prstGeom prst="line">
                  <a:avLst/>
                </a:prstGeom>
                <a:ln w="50800" cap="rnd">
                  <a:solidFill>
                    <a:schemeClr val="tx2">
                      <a:lumMod val="20000"/>
                      <a:lumOff val="80000"/>
                    </a:schemeClr>
                  </a:solidFill>
                  <a:prstDash val="solid"/>
                  <a:miter lim="800000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5" name="Arc 24">
                  <a:extLst>
                    <a:ext uri="{FF2B5EF4-FFF2-40B4-BE49-F238E27FC236}">
                      <a16:creationId xmlns:a16="http://schemas.microsoft.com/office/drawing/2014/main" id="{59967E73-C087-DB1F-CFE0-B66806B811A0}"/>
                    </a:ext>
                  </a:extLst>
                </p:cNvPr>
                <p:cNvSpPr/>
                <p:nvPr/>
              </p:nvSpPr>
              <p:spPr>
                <a:xfrm rot="16200000" flipH="1">
                  <a:off x="2762605" y="3883510"/>
                  <a:ext cx="927146" cy="927146"/>
                </a:xfrm>
                <a:prstGeom prst="arc">
                  <a:avLst/>
                </a:prstGeom>
                <a:ln w="50800" cap="rnd">
                  <a:solidFill>
                    <a:schemeClr val="tx2">
                      <a:lumMod val="20000"/>
                      <a:lumOff val="80000"/>
                    </a:schemeClr>
                  </a:solidFill>
                  <a:prstDash val="solid"/>
                  <a:miter lim="800000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26" name="Straight Connector 22">
                  <a:extLst>
                    <a:ext uri="{FF2B5EF4-FFF2-40B4-BE49-F238E27FC236}">
                      <a16:creationId xmlns:a16="http://schemas.microsoft.com/office/drawing/2014/main" id="{9E064A7B-5CEE-D41E-81B1-F753F7E4A548}"/>
                    </a:ext>
                  </a:extLst>
                </p:cNvPr>
                <p:cNvCxnSpPr/>
                <p:nvPr/>
              </p:nvCxnSpPr>
              <p:spPr>
                <a:xfrm>
                  <a:off x="3226178" y="4810656"/>
                  <a:ext cx="1378521" cy="0"/>
                </a:xfrm>
                <a:prstGeom prst="line">
                  <a:avLst/>
                </a:prstGeom>
                <a:ln w="50800" cap="flat">
                  <a:solidFill>
                    <a:schemeClr val="tx2">
                      <a:lumMod val="20000"/>
                      <a:lumOff val="80000"/>
                    </a:schemeClr>
                  </a:solidFill>
                  <a:prstDash val="solid"/>
                  <a:bevel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" name="Group 3">
                <a:extLst>
                  <a:ext uri="{FF2B5EF4-FFF2-40B4-BE49-F238E27FC236}">
                    <a16:creationId xmlns:a16="http://schemas.microsoft.com/office/drawing/2014/main" id="{4C591272-9950-2C75-5E0A-24B468E05D24}"/>
                  </a:ext>
                </a:extLst>
              </p:cNvPr>
              <p:cNvGrpSpPr/>
              <p:nvPr/>
            </p:nvGrpSpPr>
            <p:grpSpPr>
              <a:xfrm flipV="1">
                <a:off x="4140326" y="2507951"/>
                <a:ext cx="2769240" cy="2302705"/>
                <a:chOff x="1835459" y="2507951"/>
                <a:chExt cx="2769240" cy="2302705"/>
              </a:xfrm>
            </p:grpSpPr>
            <p:sp>
              <p:nvSpPr>
                <p:cNvPr id="19" name="Arc 18">
                  <a:extLst>
                    <a:ext uri="{FF2B5EF4-FFF2-40B4-BE49-F238E27FC236}">
                      <a16:creationId xmlns:a16="http://schemas.microsoft.com/office/drawing/2014/main" id="{F1C99A71-E076-CC04-0ED5-F648BEC03B1C}"/>
                    </a:ext>
                  </a:extLst>
                </p:cNvPr>
                <p:cNvSpPr/>
                <p:nvPr/>
              </p:nvSpPr>
              <p:spPr>
                <a:xfrm>
                  <a:off x="1835459" y="2507951"/>
                  <a:ext cx="927146" cy="927146"/>
                </a:xfrm>
                <a:prstGeom prst="arc">
                  <a:avLst/>
                </a:prstGeom>
                <a:ln w="50800" cap="rnd">
                  <a:solidFill>
                    <a:schemeClr val="tx2">
                      <a:lumMod val="20000"/>
                      <a:lumOff val="80000"/>
                    </a:schemeClr>
                  </a:solidFill>
                  <a:prstDash val="solid"/>
                  <a:miter lim="800000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20" name="Straight Connector 15">
                  <a:extLst>
                    <a:ext uri="{FF2B5EF4-FFF2-40B4-BE49-F238E27FC236}">
                      <a16:creationId xmlns:a16="http://schemas.microsoft.com/office/drawing/2014/main" id="{8B4F4216-5B72-A347-1918-3EDEEE227BC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>
                  <a:off x="2073345" y="3660784"/>
                  <a:ext cx="1378520" cy="0"/>
                </a:xfrm>
                <a:prstGeom prst="line">
                  <a:avLst/>
                </a:prstGeom>
                <a:ln w="50800" cap="rnd">
                  <a:solidFill>
                    <a:schemeClr val="tx2">
                      <a:lumMod val="20000"/>
                      <a:lumOff val="80000"/>
                    </a:schemeClr>
                  </a:solidFill>
                  <a:prstDash val="solid"/>
                  <a:miter lim="800000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1" name="Arc 20">
                  <a:extLst>
                    <a:ext uri="{FF2B5EF4-FFF2-40B4-BE49-F238E27FC236}">
                      <a16:creationId xmlns:a16="http://schemas.microsoft.com/office/drawing/2014/main" id="{DB5999DA-5C12-E9EA-EB05-E392FB6A5E8D}"/>
                    </a:ext>
                  </a:extLst>
                </p:cNvPr>
                <p:cNvSpPr/>
                <p:nvPr/>
              </p:nvSpPr>
              <p:spPr>
                <a:xfrm rot="16200000" flipH="1">
                  <a:off x="2762605" y="3883510"/>
                  <a:ext cx="927146" cy="927146"/>
                </a:xfrm>
                <a:prstGeom prst="arc">
                  <a:avLst/>
                </a:prstGeom>
                <a:ln w="50800" cap="rnd">
                  <a:solidFill>
                    <a:schemeClr val="tx2">
                      <a:lumMod val="20000"/>
                      <a:lumOff val="80000"/>
                    </a:schemeClr>
                  </a:solidFill>
                  <a:prstDash val="solid"/>
                  <a:miter lim="800000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22" name="Straight Connector 17">
                  <a:extLst>
                    <a:ext uri="{FF2B5EF4-FFF2-40B4-BE49-F238E27FC236}">
                      <a16:creationId xmlns:a16="http://schemas.microsoft.com/office/drawing/2014/main" id="{A1948BF6-BEDB-8BBA-E3B1-437E072F9E5C}"/>
                    </a:ext>
                  </a:extLst>
                </p:cNvPr>
                <p:cNvCxnSpPr/>
                <p:nvPr/>
              </p:nvCxnSpPr>
              <p:spPr>
                <a:xfrm>
                  <a:off x="3226178" y="4810656"/>
                  <a:ext cx="1378521" cy="0"/>
                </a:xfrm>
                <a:prstGeom prst="line">
                  <a:avLst/>
                </a:prstGeom>
                <a:ln w="50800" cap="flat">
                  <a:solidFill>
                    <a:schemeClr val="tx2">
                      <a:lumMod val="20000"/>
                      <a:lumOff val="80000"/>
                    </a:schemeClr>
                  </a:solidFill>
                  <a:prstDash val="solid"/>
                  <a:bevel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" name="Group 4">
                <a:extLst>
                  <a:ext uri="{FF2B5EF4-FFF2-40B4-BE49-F238E27FC236}">
                    <a16:creationId xmlns:a16="http://schemas.microsoft.com/office/drawing/2014/main" id="{A2079E68-AC63-DA9D-F047-40E7C3AC3D38}"/>
                  </a:ext>
                </a:extLst>
              </p:cNvPr>
              <p:cNvGrpSpPr/>
              <p:nvPr/>
            </p:nvGrpSpPr>
            <p:grpSpPr>
              <a:xfrm>
                <a:off x="6444158" y="2507951"/>
                <a:ext cx="2769240" cy="2302705"/>
                <a:chOff x="1835459" y="2507951"/>
                <a:chExt cx="2769240" cy="2302705"/>
              </a:xfrm>
            </p:grpSpPr>
            <p:sp>
              <p:nvSpPr>
                <p:cNvPr id="15" name="Arc 14">
                  <a:extLst>
                    <a:ext uri="{FF2B5EF4-FFF2-40B4-BE49-F238E27FC236}">
                      <a16:creationId xmlns:a16="http://schemas.microsoft.com/office/drawing/2014/main" id="{79BD4A72-DBC8-1C0B-1D04-1C7139E4151A}"/>
                    </a:ext>
                  </a:extLst>
                </p:cNvPr>
                <p:cNvSpPr/>
                <p:nvPr/>
              </p:nvSpPr>
              <p:spPr>
                <a:xfrm>
                  <a:off x="1835459" y="2507951"/>
                  <a:ext cx="927146" cy="927146"/>
                </a:xfrm>
                <a:prstGeom prst="arc">
                  <a:avLst/>
                </a:prstGeom>
                <a:ln w="50800" cap="rnd">
                  <a:solidFill>
                    <a:schemeClr val="tx2">
                      <a:lumMod val="20000"/>
                      <a:lumOff val="80000"/>
                    </a:schemeClr>
                  </a:solidFill>
                  <a:prstDash val="solid"/>
                  <a:miter lim="800000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6" name="Straight Connector 11">
                  <a:extLst>
                    <a:ext uri="{FF2B5EF4-FFF2-40B4-BE49-F238E27FC236}">
                      <a16:creationId xmlns:a16="http://schemas.microsoft.com/office/drawing/2014/main" id="{3D156AC8-22A8-FC8D-E9FA-DD1BA647E2D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>
                  <a:off x="2073345" y="3660784"/>
                  <a:ext cx="1378520" cy="0"/>
                </a:xfrm>
                <a:prstGeom prst="line">
                  <a:avLst/>
                </a:prstGeom>
                <a:ln w="50800" cap="rnd">
                  <a:solidFill>
                    <a:schemeClr val="tx2">
                      <a:lumMod val="20000"/>
                      <a:lumOff val="80000"/>
                    </a:schemeClr>
                  </a:solidFill>
                  <a:prstDash val="solid"/>
                  <a:miter lim="800000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7" name="Arc 16">
                  <a:extLst>
                    <a:ext uri="{FF2B5EF4-FFF2-40B4-BE49-F238E27FC236}">
                      <a16:creationId xmlns:a16="http://schemas.microsoft.com/office/drawing/2014/main" id="{C4EFB227-0589-AFD5-2500-DF8EA2203251}"/>
                    </a:ext>
                  </a:extLst>
                </p:cNvPr>
                <p:cNvSpPr/>
                <p:nvPr/>
              </p:nvSpPr>
              <p:spPr>
                <a:xfrm rot="16200000" flipH="1">
                  <a:off x="2762605" y="3883510"/>
                  <a:ext cx="927146" cy="927146"/>
                </a:xfrm>
                <a:prstGeom prst="arc">
                  <a:avLst/>
                </a:prstGeom>
                <a:ln w="50800" cap="rnd">
                  <a:solidFill>
                    <a:schemeClr val="tx2">
                      <a:lumMod val="20000"/>
                      <a:lumOff val="80000"/>
                    </a:schemeClr>
                  </a:solidFill>
                  <a:prstDash val="solid"/>
                  <a:miter lim="800000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8" name="Straight Connector 13">
                  <a:extLst>
                    <a:ext uri="{FF2B5EF4-FFF2-40B4-BE49-F238E27FC236}">
                      <a16:creationId xmlns:a16="http://schemas.microsoft.com/office/drawing/2014/main" id="{19A32437-E136-0514-1AE9-B7B02BAFD4F7}"/>
                    </a:ext>
                  </a:extLst>
                </p:cNvPr>
                <p:cNvCxnSpPr/>
                <p:nvPr/>
              </p:nvCxnSpPr>
              <p:spPr>
                <a:xfrm>
                  <a:off x="3226178" y="4810656"/>
                  <a:ext cx="1378521" cy="0"/>
                </a:xfrm>
                <a:prstGeom prst="line">
                  <a:avLst/>
                </a:prstGeom>
                <a:ln w="50800" cap="flat">
                  <a:solidFill>
                    <a:schemeClr val="tx2">
                      <a:lumMod val="20000"/>
                      <a:lumOff val="80000"/>
                    </a:schemeClr>
                  </a:solidFill>
                  <a:prstDash val="solid"/>
                  <a:bevel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Group 5">
                <a:extLst>
                  <a:ext uri="{FF2B5EF4-FFF2-40B4-BE49-F238E27FC236}">
                    <a16:creationId xmlns:a16="http://schemas.microsoft.com/office/drawing/2014/main" id="{3FF64F1D-D7BC-A8F1-5501-D794685CBABF}"/>
                  </a:ext>
                </a:extLst>
              </p:cNvPr>
              <p:cNvGrpSpPr/>
              <p:nvPr/>
            </p:nvGrpSpPr>
            <p:grpSpPr>
              <a:xfrm flipV="1">
                <a:off x="8746148" y="2504990"/>
                <a:ext cx="2633024" cy="2305666"/>
                <a:chOff x="1835459" y="2507951"/>
                <a:chExt cx="2633024" cy="2305666"/>
              </a:xfrm>
            </p:grpSpPr>
            <p:sp>
              <p:nvSpPr>
                <p:cNvPr id="11" name="Arc 10">
                  <a:extLst>
                    <a:ext uri="{FF2B5EF4-FFF2-40B4-BE49-F238E27FC236}">
                      <a16:creationId xmlns:a16="http://schemas.microsoft.com/office/drawing/2014/main" id="{F9D2F0B8-3448-6454-7378-2471699F1B71}"/>
                    </a:ext>
                  </a:extLst>
                </p:cNvPr>
                <p:cNvSpPr/>
                <p:nvPr/>
              </p:nvSpPr>
              <p:spPr>
                <a:xfrm>
                  <a:off x="1835459" y="2507951"/>
                  <a:ext cx="927146" cy="927146"/>
                </a:xfrm>
                <a:prstGeom prst="arc">
                  <a:avLst/>
                </a:prstGeom>
                <a:ln w="50800" cap="rnd">
                  <a:solidFill>
                    <a:schemeClr val="tx2">
                      <a:lumMod val="20000"/>
                      <a:lumOff val="80000"/>
                    </a:schemeClr>
                  </a:solidFill>
                  <a:prstDash val="solid"/>
                  <a:miter lim="800000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2" name="Straight Connector 7">
                  <a:extLst>
                    <a:ext uri="{FF2B5EF4-FFF2-40B4-BE49-F238E27FC236}">
                      <a16:creationId xmlns:a16="http://schemas.microsoft.com/office/drawing/2014/main" id="{41731358-9F03-957B-EEEB-D7F76645A44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>
                  <a:off x="2073345" y="3660784"/>
                  <a:ext cx="1378520" cy="0"/>
                </a:xfrm>
                <a:prstGeom prst="line">
                  <a:avLst/>
                </a:prstGeom>
                <a:ln w="50800" cap="rnd">
                  <a:solidFill>
                    <a:schemeClr val="tx2">
                      <a:lumMod val="20000"/>
                      <a:lumOff val="80000"/>
                    </a:schemeClr>
                  </a:solidFill>
                  <a:prstDash val="solid"/>
                  <a:miter lim="800000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3" name="Arc 12">
                  <a:extLst>
                    <a:ext uri="{FF2B5EF4-FFF2-40B4-BE49-F238E27FC236}">
                      <a16:creationId xmlns:a16="http://schemas.microsoft.com/office/drawing/2014/main" id="{82D4BC12-4C05-9F60-F574-A51E02C5E30C}"/>
                    </a:ext>
                  </a:extLst>
                </p:cNvPr>
                <p:cNvSpPr/>
                <p:nvPr/>
              </p:nvSpPr>
              <p:spPr>
                <a:xfrm rot="16200000" flipH="1">
                  <a:off x="2762605" y="3883510"/>
                  <a:ext cx="927146" cy="927146"/>
                </a:xfrm>
                <a:prstGeom prst="arc">
                  <a:avLst/>
                </a:prstGeom>
                <a:ln w="50800" cap="rnd">
                  <a:solidFill>
                    <a:schemeClr val="tx2">
                      <a:lumMod val="20000"/>
                      <a:lumOff val="80000"/>
                    </a:schemeClr>
                  </a:solidFill>
                  <a:prstDash val="solid"/>
                  <a:miter lim="800000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4" name="Straight Connector 9">
                  <a:extLst>
                    <a:ext uri="{FF2B5EF4-FFF2-40B4-BE49-F238E27FC236}">
                      <a16:creationId xmlns:a16="http://schemas.microsoft.com/office/drawing/2014/main" id="{1742C2FC-8A0B-8C71-DE02-3D9E07DD250C}"/>
                    </a:ext>
                  </a:extLst>
                </p:cNvPr>
                <p:cNvCxnSpPr>
                  <a:cxnSpLocks/>
                  <a:endCxn id="3" idx="0"/>
                </p:cNvCxnSpPr>
                <p:nvPr/>
              </p:nvCxnSpPr>
              <p:spPr>
                <a:xfrm>
                  <a:off x="3226179" y="4810656"/>
                  <a:ext cx="1242304" cy="2961"/>
                </a:xfrm>
                <a:prstGeom prst="line">
                  <a:avLst/>
                </a:prstGeom>
                <a:ln w="50800" cap="flat">
                  <a:solidFill>
                    <a:schemeClr val="tx2">
                      <a:lumMod val="20000"/>
                      <a:lumOff val="80000"/>
                    </a:schemeClr>
                  </a:solidFill>
                  <a:prstDash val="solid"/>
                  <a:bevel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7" name="Rectangle: Rounded Corners 24">
            <a:extLst>
              <a:ext uri="{FF2B5EF4-FFF2-40B4-BE49-F238E27FC236}">
                <a16:creationId xmlns:a16="http://schemas.microsoft.com/office/drawing/2014/main" id="{9AB10D6B-3F16-F8EE-2642-5DCA06E9ABA3}"/>
              </a:ext>
            </a:extLst>
          </p:cNvPr>
          <p:cNvSpPr/>
          <p:nvPr/>
        </p:nvSpPr>
        <p:spPr>
          <a:xfrm>
            <a:off x="922995" y="2858417"/>
            <a:ext cx="1482558" cy="338675"/>
          </a:xfrm>
          <a:prstGeom prst="roundRect">
            <a:avLst>
              <a:gd name="adj" fmla="val 50000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innerShdw blurRad="88900" dist="50800" dir="21540000">
              <a:srgbClr val="D6D4D4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100" b="1" dirty="0">
                <a:solidFill>
                  <a:schemeClr val="bg1"/>
                </a:solidFill>
                <a:latin typeface="Century Gothic" panose="020B0502020202020204" pitchFamily="34" charset="0"/>
              </a:rPr>
              <a:t>1991</a:t>
            </a:r>
          </a:p>
        </p:txBody>
      </p:sp>
      <p:grpSp>
        <p:nvGrpSpPr>
          <p:cNvPr id="28" name="Group 23">
            <a:extLst>
              <a:ext uri="{FF2B5EF4-FFF2-40B4-BE49-F238E27FC236}">
                <a16:creationId xmlns:a16="http://schemas.microsoft.com/office/drawing/2014/main" id="{C877DCA0-1581-4809-514B-B9C185A32633}"/>
              </a:ext>
            </a:extLst>
          </p:cNvPr>
          <p:cNvGrpSpPr/>
          <p:nvPr/>
        </p:nvGrpSpPr>
        <p:grpSpPr>
          <a:xfrm>
            <a:off x="1218018" y="3429000"/>
            <a:ext cx="883389" cy="862170"/>
            <a:chOff x="1374650" y="3234999"/>
            <a:chExt cx="883389" cy="862170"/>
          </a:xfrm>
        </p:grpSpPr>
        <p:sp>
          <p:nvSpPr>
            <p:cNvPr id="29" name="Rectangle: Rounded Corners 39">
              <a:extLst>
                <a:ext uri="{FF2B5EF4-FFF2-40B4-BE49-F238E27FC236}">
                  <a16:creationId xmlns:a16="http://schemas.microsoft.com/office/drawing/2014/main" id="{900C89BC-198B-1E5C-B4A3-D7FD46D8D3A5}"/>
                </a:ext>
              </a:extLst>
            </p:cNvPr>
            <p:cNvSpPr/>
            <p:nvPr/>
          </p:nvSpPr>
          <p:spPr>
            <a:xfrm>
              <a:off x="1477762" y="3316209"/>
              <a:ext cx="686929" cy="686932"/>
            </a:xfrm>
            <a:prstGeom prst="roundRect">
              <a:avLst>
                <a:gd name="adj" fmla="val 50000"/>
              </a:avLst>
            </a:prstGeom>
            <a:solidFill>
              <a:srgbClr val="DEEBF7"/>
            </a:solidFill>
            <a:ln>
              <a:noFill/>
              <a:prstDash val="sysDash"/>
            </a:ln>
            <a:effectLst>
              <a:outerShdw blurRad="165100" dist="38100" dir="2700000" sx="95000" sy="95000" algn="tl" rotWithShape="0">
                <a:prstClr val="black">
                  <a:alpha val="3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id-ID" sz="1200" b="1" dirty="0">
                  <a:solidFill>
                    <a:schemeClr val="bg2">
                      <a:lumMod val="25000"/>
                    </a:schemeClr>
                  </a:solidFill>
                  <a:latin typeface="Century Gothic" panose="020B0502020202020204" pitchFamily="34" charset="0"/>
                </a:rPr>
                <a:t>1</a:t>
              </a:r>
            </a:p>
          </p:txBody>
        </p:sp>
        <p:sp>
          <p:nvSpPr>
            <p:cNvPr id="30" name="Arc 46">
              <a:extLst>
                <a:ext uri="{FF2B5EF4-FFF2-40B4-BE49-F238E27FC236}">
                  <a16:creationId xmlns:a16="http://schemas.microsoft.com/office/drawing/2014/main" id="{B7560A3B-B706-B962-51FE-D959F3B7D230}"/>
                </a:ext>
              </a:extLst>
            </p:cNvPr>
            <p:cNvSpPr/>
            <p:nvPr/>
          </p:nvSpPr>
          <p:spPr>
            <a:xfrm>
              <a:off x="1374650" y="3234999"/>
              <a:ext cx="883389" cy="862170"/>
            </a:xfrm>
            <a:prstGeom prst="arc">
              <a:avLst>
                <a:gd name="adj1" fmla="val 16785435"/>
                <a:gd name="adj2" fmla="val 16588478"/>
              </a:avLst>
            </a:prstGeom>
            <a:ln w="50800" cap="rnd">
              <a:solidFill>
                <a:srgbClr val="D6D4D4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sp>
        <p:nvSpPr>
          <p:cNvPr id="31" name="Rectangle: Rounded Corners 24">
            <a:extLst>
              <a:ext uri="{FF2B5EF4-FFF2-40B4-BE49-F238E27FC236}">
                <a16:creationId xmlns:a16="http://schemas.microsoft.com/office/drawing/2014/main" id="{3EE89B0D-4588-7E21-0145-11B7CE825308}"/>
              </a:ext>
            </a:extLst>
          </p:cNvPr>
          <p:cNvSpPr/>
          <p:nvPr/>
        </p:nvSpPr>
        <p:spPr>
          <a:xfrm>
            <a:off x="2761242" y="4571611"/>
            <a:ext cx="1482558" cy="338675"/>
          </a:xfrm>
          <a:prstGeom prst="roundRect">
            <a:avLst>
              <a:gd name="adj" fmla="val 50000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innerShdw blurRad="88900" dist="50800" dir="21540000">
              <a:srgbClr val="D6D4D4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100" b="1" dirty="0">
                <a:solidFill>
                  <a:schemeClr val="bg1"/>
                </a:solidFill>
                <a:latin typeface="Century Gothic" panose="020B0502020202020204" pitchFamily="34" charset="0"/>
              </a:rPr>
              <a:t>2004</a:t>
            </a:r>
          </a:p>
        </p:txBody>
      </p:sp>
      <p:grpSp>
        <p:nvGrpSpPr>
          <p:cNvPr id="32" name="Group 23">
            <a:extLst>
              <a:ext uri="{FF2B5EF4-FFF2-40B4-BE49-F238E27FC236}">
                <a16:creationId xmlns:a16="http://schemas.microsoft.com/office/drawing/2014/main" id="{4B8DDF2C-6DEF-55C9-5369-055A3FBD363C}"/>
              </a:ext>
            </a:extLst>
          </p:cNvPr>
          <p:cNvGrpSpPr/>
          <p:nvPr/>
        </p:nvGrpSpPr>
        <p:grpSpPr>
          <a:xfrm>
            <a:off x="3119281" y="3429000"/>
            <a:ext cx="883389" cy="862170"/>
            <a:chOff x="1374650" y="3234999"/>
            <a:chExt cx="883389" cy="862170"/>
          </a:xfrm>
        </p:grpSpPr>
        <p:sp>
          <p:nvSpPr>
            <p:cNvPr id="33" name="Rectangle: Rounded Corners 39">
              <a:extLst>
                <a:ext uri="{FF2B5EF4-FFF2-40B4-BE49-F238E27FC236}">
                  <a16:creationId xmlns:a16="http://schemas.microsoft.com/office/drawing/2014/main" id="{30281393-FB0B-CA1C-CA68-A373B4A29182}"/>
                </a:ext>
              </a:extLst>
            </p:cNvPr>
            <p:cNvSpPr/>
            <p:nvPr/>
          </p:nvSpPr>
          <p:spPr>
            <a:xfrm>
              <a:off x="1477762" y="3316209"/>
              <a:ext cx="686929" cy="686932"/>
            </a:xfrm>
            <a:prstGeom prst="roundRect">
              <a:avLst>
                <a:gd name="adj" fmla="val 50000"/>
              </a:avLst>
            </a:prstGeom>
            <a:solidFill>
              <a:srgbClr val="DEEBF7"/>
            </a:solidFill>
            <a:ln>
              <a:noFill/>
              <a:prstDash val="sysDash"/>
            </a:ln>
            <a:effectLst>
              <a:outerShdw blurRad="165100" dist="38100" dir="2700000" sx="95000" sy="95000" algn="tl" rotWithShape="0">
                <a:prstClr val="black">
                  <a:alpha val="3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fr-FR" sz="1200" b="1" dirty="0">
                  <a:solidFill>
                    <a:schemeClr val="bg2">
                      <a:lumMod val="25000"/>
                    </a:schemeClr>
                  </a:solidFill>
                  <a:latin typeface="Century Gothic" panose="020B0502020202020204" pitchFamily="34" charset="0"/>
                </a:rPr>
                <a:t>2</a:t>
              </a:r>
              <a:endParaRPr lang="id-ID" sz="12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34" name="Arc 46">
              <a:extLst>
                <a:ext uri="{FF2B5EF4-FFF2-40B4-BE49-F238E27FC236}">
                  <a16:creationId xmlns:a16="http://schemas.microsoft.com/office/drawing/2014/main" id="{42D85742-2653-CFA9-0C8D-455AF9C05956}"/>
                </a:ext>
              </a:extLst>
            </p:cNvPr>
            <p:cNvSpPr/>
            <p:nvPr/>
          </p:nvSpPr>
          <p:spPr>
            <a:xfrm>
              <a:off x="1374650" y="3234999"/>
              <a:ext cx="883389" cy="862170"/>
            </a:xfrm>
            <a:prstGeom prst="arc">
              <a:avLst>
                <a:gd name="adj1" fmla="val 16785435"/>
                <a:gd name="adj2" fmla="val 16588478"/>
              </a:avLst>
            </a:prstGeom>
            <a:ln w="50800" cap="rnd">
              <a:solidFill>
                <a:srgbClr val="D6D4D4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sp>
        <p:nvSpPr>
          <p:cNvPr id="35" name="Rectangle: Rounded Corners 24">
            <a:extLst>
              <a:ext uri="{FF2B5EF4-FFF2-40B4-BE49-F238E27FC236}">
                <a16:creationId xmlns:a16="http://schemas.microsoft.com/office/drawing/2014/main" id="{F6D6850E-3CEB-AA72-CB77-D80C38C38709}"/>
              </a:ext>
            </a:extLst>
          </p:cNvPr>
          <p:cNvSpPr/>
          <p:nvPr/>
        </p:nvSpPr>
        <p:spPr>
          <a:xfrm>
            <a:off x="4499719" y="2876916"/>
            <a:ext cx="1482558" cy="338675"/>
          </a:xfrm>
          <a:prstGeom prst="roundRect">
            <a:avLst>
              <a:gd name="adj" fmla="val 50000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innerShdw blurRad="88900" dist="50800" dir="21540000">
              <a:srgbClr val="D6D4D4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100" b="1" dirty="0">
                <a:solidFill>
                  <a:schemeClr val="bg1"/>
                </a:solidFill>
                <a:latin typeface="Century Gothic" panose="020B0502020202020204" pitchFamily="34" charset="0"/>
              </a:rPr>
              <a:t>2017</a:t>
            </a:r>
          </a:p>
        </p:txBody>
      </p:sp>
      <p:grpSp>
        <p:nvGrpSpPr>
          <p:cNvPr id="36" name="Group 23">
            <a:extLst>
              <a:ext uri="{FF2B5EF4-FFF2-40B4-BE49-F238E27FC236}">
                <a16:creationId xmlns:a16="http://schemas.microsoft.com/office/drawing/2014/main" id="{DD168844-A24C-72A2-12B7-E6D7D600EA38}"/>
              </a:ext>
            </a:extLst>
          </p:cNvPr>
          <p:cNvGrpSpPr/>
          <p:nvPr/>
        </p:nvGrpSpPr>
        <p:grpSpPr>
          <a:xfrm>
            <a:off x="4790151" y="3460096"/>
            <a:ext cx="883389" cy="862170"/>
            <a:chOff x="1374650" y="3234999"/>
            <a:chExt cx="883389" cy="862170"/>
          </a:xfrm>
        </p:grpSpPr>
        <p:sp>
          <p:nvSpPr>
            <p:cNvPr id="37" name="Rectangle: Rounded Corners 39">
              <a:extLst>
                <a:ext uri="{FF2B5EF4-FFF2-40B4-BE49-F238E27FC236}">
                  <a16:creationId xmlns:a16="http://schemas.microsoft.com/office/drawing/2014/main" id="{E307F64B-BF54-D27B-C0CE-5AF254D047B9}"/>
                </a:ext>
              </a:extLst>
            </p:cNvPr>
            <p:cNvSpPr/>
            <p:nvPr/>
          </p:nvSpPr>
          <p:spPr>
            <a:xfrm>
              <a:off x="1477762" y="3316209"/>
              <a:ext cx="686929" cy="686932"/>
            </a:xfrm>
            <a:prstGeom prst="roundRect">
              <a:avLst>
                <a:gd name="adj" fmla="val 50000"/>
              </a:avLst>
            </a:prstGeom>
            <a:solidFill>
              <a:srgbClr val="DEEBF7"/>
            </a:solidFill>
            <a:ln>
              <a:noFill/>
              <a:prstDash val="sysDash"/>
            </a:ln>
            <a:effectLst>
              <a:outerShdw blurRad="165100" dist="38100" dir="2700000" sx="95000" sy="95000" algn="tl" rotWithShape="0">
                <a:prstClr val="black">
                  <a:alpha val="3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fr-FR" sz="1200" b="1" dirty="0">
                  <a:solidFill>
                    <a:schemeClr val="bg2">
                      <a:lumMod val="25000"/>
                    </a:schemeClr>
                  </a:solidFill>
                  <a:latin typeface="Century Gothic" panose="020B0502020202020204" pitchFamily="34" charset="0"/>
                </a:rPr>
                <a:t>3</a:t>
              </a:r>
              <a:endParaRPr lang="id-ID" sz="12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38" name="Arc 46">
              <a:extLst>
                <a:ext uri="{FF2B5EF4-FFF2-40B4-BE49-F238E27FC236}">
                  <a16:creationId xmlns:a16="http://schemas.microsoft.com/office/drawing/2014/main" id="{22C9C04C-B60A-BA71-97C1-EE1A14A1F404}"/>
                </a:ext>
              </a:extLst>
            </p:cNvPr>
            <p:cNvSpPr/>
            <p:nvPr/>
          </p:nvSpPr>
          <p:spPr>
            <a:xfrm>
              <a:off x="1374650" y="3234999"/>
              <a:ext cx="883389" cy="862170"/>
            </a:xfrm>
            <a:prstGeom prst="arc">
              <a:avLst>
                <a:gd name="adj1" fmla="val 16785435"/>
                <a:gd name="adj2" fmla="val 16588478"/>
              </a:avLst>
            </a:prstGeom>
            <a:ln w="50800" cap="rnd">
              <a:solidFill>
                <a:srgbClr val="D6D4D4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sp>
        <p:nvSpPr>
          <p:cNvPr id="39" name="Rectangle: Rounded Corners 24">
            <a:extLst>
              <a:ext uri="{FF2B5EF4-FFF2-40B4-BE49-F238E27FC236}">
                <a16:creationId xmlns:a16="http://schemas.microsoft.com/office/drawing/2014/main" id="{6A72E4E9-23AA-4852-7213-CF3932A477EF}"/>
              </a:ext>
            </a:extLst>
          </p:cNvPr>
          <p:cNvSpPr/>
          <p:nvPr/>
        </p:nvSpPr>
        <p:spPr>
          <a:xfrm>
            <a:off x="6247496" y="4588909"/>
            <a:ext cx="1482558" cy="338675"/>
          </a:xfrm>
          <a:prstGeom prst="roundRect">
            <a:avLst>
              <a:gd name="adj" fmla="val 50000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innerShdw blurRad="88900" dist="50800" dir="21540000">
              <a:srgbClr val="D6D4D4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100" b="1" dirty="0">
                <a:solidFill>
                  <a:schemeClr val="bg1"/>
                </a:solidFill>
                <a:latin typeface="Century Gothic" panose="020B0502020202020204" pitchFamily="34" charset="0"/>
              </a:rPr>
              <a:t>2020</a:t>
            </a:r>
          </a:p>
        </p:txBody>
      </p:sp>
      <p:grpSp>
        <p:nvGrpSpPr>
          <p:cNvPr id="40" name="Group 23">
            <a:extLst>
              <a:ext uri="{FF2B5EF4-FFF2-40B4-BE49-F238E27FC236}">
                <a16:creationId xmlns:a16="http://schemas.microsoft.com/office/drawing/2014/main" id="{562A3F25-15B4-EA66-7AED-F929B344DB54}"/>
              </a:ext>
            </a:extLst>
          </p:cNvPr>
          <p:cNvGrpSpPr/>
          <p:nvPr/>
        </p:nvGrpSpPr>
        <p:grpSpPr>
          <a:xfrm>
            <a:off x="6547080" y="3468594"/>
            <a:ext cx="883389" cy="862170"/>
            <a:chOff x="1374650" y="3234999"/>
            <a:chExt cx="883389" cy="862170"/>
          </a:xfrm>
        </p:grpSpPr>
        <p:sp>
          <p:nvSpPr>
            <p:cNvPr id="41" name="Rectangle: Rounded Corners 39">
              <a:extLst>
                <a:ext uri="{FF2B5EF4-FFF2-40B4-BE49-F238E27FC236}">
                  <a16:creationId xmlns:a16="http://schemas.microsoft.com/office/drawing/2014/main" id="{8C03DE58-9D3B-F763-6AA3-0F65A081E2BA}"/>
                </a:ext>
              </a:extLst>
            </p:cNvPr>
            <p:cNvSpPr/>
            <p:nvPr/>
          </p:nvSpPr>
          <p:spPr>
            <a:xfrm>
              <a:off x="1477762" y="3316209"/>
              <a:ext cx="686929" cy="686932"/>
            </a:xfrm>
            <a:prstGeom prst="roundRect">
              <a:avLst>
                <a:gd name="adj" fmla="val 50000"/>
              </a:avLst>
            </a:prstGeom>
            <a:solidFill>
              <a:srgbClr val="DEEBF7"/>
            </a:solidFill>
            <a:ln>
              <a:noFill/>
              <a:prstDash val="sysDash"/>
            </a:ln>
            <a:effectLst>
              <a:outerShdw blurRad="165100" dist="38100" dir="2700000" sx="95000" sy="95000" algn="tl" rotWithShape="0">
                <a:prstClr val="black">
                  <a:alpha val="3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fr-FR" sz="1200" b="1" dirty="0">
                  <a:solidFill>
                    <a:schemeClr val="bg2">
                      <a:lumMod val="25000"/>
                    </a:schemeClr>
                  </a:solidFill>
                  <a:latin typeface="Century Gothic" panose="020B0502020202020204" pitchFamily="34" charset="0"/>
                </a:rPr>
                <a:t>4</a:t>
              </a:r>
              <a:endParaRPr lang="id-ID" sz="12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42" name="Arc 46">
              <a:extLst>
                <a:ext uri="{FF2B5EF4-FFF2-40B4-BE49-F238E27FC236}">
                  <a16:creationId xmlns:a16="http://schemas.microsoft.com/office/drawing/2014/main" id="{EB02B29E-B1E9-9DEE-D893-02F256A7515C}"/>
                </a:ext>
              </a:extLst>
            </p:cNvPr>
            <p:cNvSpPr/>
            <p:nvPr/>
          </p:nvSpPr>
          <p:spPr>
            <a:xfrm>
              <a:off x="1374650" y="3234999"/>
              <a:ext cx="883389" cy="862170"/>
            </a:xfrm>
            <a:prstGeom prst="arc">
              <a:avLst>
                <a:gd name="adj1" fmla="val 16785435"/>
                <a:gd name="adj2" fmla="val 16588478"/>
              </a:avLst>
            </a:prstGeom>
            <a:ln w="50800" cap="rnd">
              <a:solidFill>
                <a:srgbClr val="D6D4D4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sp>
        <p:nvSpPr>
          <p:cNvPr id="43" name="Rectangle: Rounded Corners 24">
            <a:extLst>
              <a:ext uri="{FF2B5EF4-FFF2-40B4-BE49-F238E27FC236}">
                <a16:creationId xmlns:a16="http://schemas.microsoft.com/office/drawing/2014/main" id="{7607D2BB-C5E1-9AD9-9D43-43F4DDACE633}"/>
              </a:ext>
            </a:extLst>
          </p:cNvPr>
          <p:cNvSpPr/>
          <p:nvPr/>
        </p:nvSpPr>
        <p:spPr>
          <a:xfrm>
            <a:off x="7940181" y="2894214"/>
            <a:ext cx="1482558" cy="338675"/>
          </a:xfrm>
          <a:prstGeom prst="roundRect">
            <a:avLst>
              <a:gd name="adj" fmla="val 50000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innerShdw blurRad="88900" dist="50800" dir="21540000">
              <a:srgbClr val="D6D4D4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100" b="1" dirty="0">
                <a:solidFill>
                  <a:schemeClr val="bg1"/>
                </a:solidFill>
                <a:latin typeface="Century Gothic" panose="020B0502020202020204" pitchFamily="34" charset="0"/>
              </a:rPr>
              <a:t>2021</a:t>
            </a:r>
          </a:p>
        </p:txBody>
      </p:sp>
      <p:grpSp>
        <p:nvGrpSpPr>
          <p:cNvPr id="44" name="Group 23">
            <a:extLst>
              <a:ext uri="{FF2B5EF4-FFF2-40B4-BE49-F238E27FC236}">
                <a16:creationId xmlns:a16="http://schemas.microsoft.com/office/drawing/2014/main" id="{BB0A4A32-E00F-71FB-49F3-0BF8F6967E41}"/>
              </a:ext>
            </a:extLst>
          </p:cNvPr>
          <p:cNvGrpSpPr/>
          <p:nvPr/>
        </p:nvGrpSpPr>
        <p:grpSpPr>
          <a:xfrm>
            <a:off x="8210793" y="3486015"/>
            <a:ext cx="883389" cy="862170"/>
            <a:chOff x="1374650" y="3234999"/>
            <a:chExt cx="883389" cy="862170"/>
          </a:xfrm>
        </p:grpSpPr>
        <p:sp>
          <p:nvSpPr>
            <p:cNvPr id="45" name="Rectangle: Rounded Corners 39">
              <a:extLst>
                <a:ext uri="{FF2B5EF4-FFF2-40B4-BE49-F238E27FC236}">
                  <a16:creationId xmlns:a16="http://schemas.microsoft.com/office/drawing/2014/main" id="{284E03CE-A0C2-DC4D-FD57-D528FE4ED13B}"/>
                </a:ext>
              </a:extLst>
            </p:cNvPr>
            <p:cNvSpPr/>
            <p:nvPr/>
          </p:nvSpPr>
          <p:spPr>
            <a:xfrm>
              <a:off x="1477762" y="3316209"/>
              <a:ext cx="686929" cy="686932"/>
            </a:xfrm>
            <a:prstGeom prst="roundRect">
              <a:avLst>
                <a:gd name="adj" fmla="val 50000"/>
              </a:avLst>
            </a:prstGeom>
            <a:solidFill>
              <a:srgbClr val="DEEBF7"/>
            </a:solidFill>
            <a:ln>
              <a:noFill/>
              <a:prstDash val="sysDash"/>
            </a:ln>
            <a:effectLst>
              <a:outerShdw blurRad="165100" dist="38100" dir="2700000" sx="95000" sy="95000" algn="tl" rotWithShape="0">
                <a:prstClr val="black">
                  <a:alpha val="3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fr-FR" sz="1200" b="1" dirty="0">
                  <a:solidFill>
                    <a:schemeClr val="bg2">
                      <a:lumMod val="25000"/>
                    </a:schemeClr>
                  </a:solidFill>
                  <a:latin typeface="Century Gothic" panose="020B0502020202020204" pitchFamily="34" charset="0"/>
                </a:rPr>
                <a:t>5</a:t>
              </a:r>
              <a:endParaRPr lang="id-ID" sz="12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46" name="Arc 46">
              <a:extLst>
                <a:ext uri="{FF2B5EF4-FFF2-40B4-BE49-F238E27FC236}">
                  <a16:creationId xmlns:a16="http://schemas.microsoft.com/office/drawing/2014/main" id="{22FD1BE5-BCD3-BD6A-2B56-812F5AA36BC2}"/>
                </a:ext>
              </a:extLst>
            </p:cNvPr>
            <p:cNvSpPr/>
            <p:nvPr/>
          </p:nvSpPr>
          <p:spPr>
            <a:xfrm>
              <a:off x="1374650" y="3234999"/>
              <a:ext cx="883389" cy="862170"/>
            </a:xfrm>
            <a:prstGeom prst="arc">
              <a:avLst>
                <a:gd name="adj1" fmla="val 16785435"/>
                <a:gd name="adj2" fmla="val 16588478"/>
              </a:avLst>
            </a:prstGeom>
            <a:ln w="50800" cap="rnd">
              <a:solidFill>
                <a:srgbClr val="D6D4D4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sp>
        <p:nvSpPr>
          <p:cNvPr id="47" name="Rectangle: Rounded Corners 24">
            <a:extLst>
              <a:ext uri="{FF2B5EF4-FFF2-40B4-BE49-F238E27FC236}">
                <a16:creationId xmlns:a16="http://schemas.microsoft.com/office/drawing/2014/main" id="{0D11DAD4-B59C-638D-AD50-2BF75B796EC9}"/>
              </a:ext>
            </a:extLst>
          </p:cNvPr>
          <p:cNvSpPr/>
          <p:nvPr/>
        </p:nvSpPr>
        <p:spPr>
          <a:xfrm>
            <a:off x="9733750" y="4588909"/>
            <a:ext cx="1482558" cy="338675"/>
          </a:xfrm>
          <a:prstGeom prst="roundRect">
            <a:avLst>
              <a:gd name="adj" fmla="val 50000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innerShdw blurRad="88900" dist="50800" dir="21540000">
              <a:srgbClr val="D6D4D4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100" b="1" dirty="0">
                <a:solidFill>
                  <a:schemeClr val="bg1"/>
                </a:solidFill>
                <a:latin typeface="Century Gothic" panose="020B0502020202020204" pitchFamily="34" charset="0"/>
              </a:rPr>
              <a:t>2022</a:t>
            </a:r>
          </a:p>
        </p:txBody>
      </p:sp>
      <p:sp>
        <p:nvSpPr>
          <p:cNvPr id="48" name="ZoneTexte 47">
            <a:extLst>
              <a:ext uri="{FF2B5EF4-FFF2-40B4-BE49-F238E27FC236}">
                <a16:creationId xmlns:a16="http://schemas.microsoft.com/office/drawing/2014/main" id="{3781C5A5-94F8-DA96-8600-67D13ABFD54D}"/>
              </a:ext>
            </a:extLst>
          </p:cNvPr>
          <p:cNvSpPr txBox="1"/>
          <p:nvPr/>
        </p:nvSpPr>
        <p:spPr>
          <a:xfrm>
            <a:off x="792894" y="4523078"/>
            <a:ext cx="1733636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dirty="0">
                <a:solidFill>
                  <a:schemeClr val="tx2">
                    <a:lumMod val="20000"/>
                    <a:lumOff val="80000"/>
                  </a:schemeClr>
                </a:solidFill>
                <a:latin typeface="Candara" panose="020E0502030303020204" pitchFamily="34" charset="0"/>
              </a:rPr>
              <a:t>ENTREE DANS L’EXPERTISE</a:t>
            </a:r>
            <a:endParaRPr kumimoji="0" lang="fr-FR" sz="1400" b="0" i="0" u="none" strike="noStrike" cap="none" spc="0" normalizeH="0" baseline="0" dirty="0">
              <a:ln>
                <a:noFill/>
              </a:ln>
              <a:solidFill>
                <a:schemeClr val="tx2">
                  <a:lumMod val="20000"/>
                  <a:lumOff val="80000"/>
                </a:schemeClr>
              </a:solidFill>
              <a:effectLst/>
              <a:uFillTx/>
              <a:latin typeface="Candara" panose="020E0502030303020204" pitchFamily="34" charset="0"/>
              <a:sym typeface="Arial"/>
            </a:endParaRPr>
          </a:p>
        </p:txBody>
      </p:sp>
      <p:sp>
        <p:nvSpPr>
          <p:cNvPr id="49" name="ZoneTexte 48">
            <a:extLst>
              <a:ext uri="{FF2B5EF4-FFF2-40B4-BE49-F238E27FC236}">
                <a16:creationId xmlns:a16="http://schemas.microsoft.com/office/drawing/2014/main" id="{FE542827-9BB1-6754-8A7B-F02CC70920EE}"/>
              </a:ext>
            </a:extLst>
          </p:cNvPr>
          <p:cNvSpPr txBox="1"/>
          <p:nvPr/>
        </p:nvSpPr>
        <p:spPr>
          <a:xfrm>
            <a:off x="2795207" y="2489086"/>
            <a:ext cx="1545352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400" b="0" i="0" u="none" strike="noStrike" cap="none" spc="0" normalizeH="0" baseline="0" dirty="0">
                <a:ln>
                  <a:noFill/>
                </a:ln>
                <a:solidFill>
                  <a:schemeClr val="tx2">
                    <a:lumMod val="20000"/>
                    <a:lumOff val="80000"/>
                  </a:schemeClr>
                </a:solidFill>
                <a:effectLst/>
                <a:uFillTx/>
                <a:latin typeface="Candara" panose="020E0502030303020204" pitchFamily="34" charset="0"/>
                <a:sym typeface="Arial"/>
              </a:rPr>
              <a:t>OUVERTURE DU CABINET MARION</a:t>
            </a:r>
          </a:p>
        </p:txBody>
      </p:sp>
      <p:sp>
        <p:nvSpPr>
          <p:cNvPr id="50" name="ZoneTexte 49">
            <a:extLst>
              <a:ext uri="{FF2B5EF4-FFF2-40B4-BE49-F238E27FC236}">
                <a16:creationId xmlns:a16="http://schemas.microsoft.com/office/drawing/2014/main" id="{2D32A930-CA47-E8E0-3BC0-972F32993049}"/>
              </a:ext>
            </a:extLst>
          </p:cNvPr>
          <p:cNvSpPr txBox="1"/>
          <p:nvPr/>
        </p:nvSpPr>
        <p:spPr>
          <a:xfrm>
            <a:off x="4499719" y="4434004"/>
            <a:ext cx="1396511" cy="95410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400" b="0" i="0" u="none" strike="noStrike" cap="none" spc="0" normalizeH="0" baseline="0" dirty="0">
                <a:ln>
                  <a:noFill/>
                </a:ln>
                <a:solidFill>
                  <a:schemeClr val="tx2">
                    <a:lumMod val="20000"/>
                    <a:lumOff val="80000"/>
                  </a:schemeClr>
                </a:solidFill>
                <a:effectLst/>
                <a:uFillTx/>
                <a:latin typeface="Candara" panose="020E0502030303020204" pitchFamily="34" charset="0"/>
                <a:sym typeface="Arial"/>
              </a:rPr>
              <a:t>IDEE DE L’OUTIL DE VISIO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dirty="0">
                <a:solidFill>
                  <a:schemeClr val="tx2">
                    <a:lumMod val="20000"/>
                    <a:lumOff val="80000"/>
                  </a:schemeClr>
                </a:solidFill>
                <a:latin typeface="Candara" panose="020E0502030303020204" pitchFamily="34" charset="0"/>
              </a:rPr>
              <a:t>Et dépôt du </a:t>
            </a:r>
            <a:r>
              <a:rPr kumimoji="0" lang="fr-FR" sz="1400" b="0" i="0" u="none" strike="noStrike" cap="none" spc="0" normalizeH="0" baseline="0" dirty="0">
                <a:ln>
                  <a:noFill/>
                </a:ln>
                <a:solidFill>
                  <a:schemeClr val="tx2">
                    <a:lumMod val="20000"/>
                    <a:lumOff val="80000"/>
                  </a:schemeClr>
                </a:solidFill>
                <a:effectLst/>
                <a:uFillTx/>
                <a:latin typeface="Candara" panose="020E0502030303020204" pitchFamily="34" charset="0"/>
                <a:sym typeface="Arial"/>
              </a:rPr>
              <a:t>Brevet  à l’INPI </a:t>
            </a:r>
          </a:p>
        </p:txBody>
      </p:sp>
      <p:sp>
        <p:nvSpPr>
          <p:cNvPr id="51" name="ZoneTexte 50">
            <a:extLst>
              <a:ext uri="{FF2B5EF4-FFF2-40B4-BE49-F238E27FC236}">
                <a16:creationId xmlns:a16="http://schemas.microsoft.com/office/drawing/2014/main" id="{C3446E8C-CAAC-7A0E-2C62-42C58AA5D56A}"/>
              </a:ext>
            </a:extLst>
          </p:cNvPr>
          <p:cNvSpPr txBox="1"/>
          <p:nvPr/>
        </p:nvSpPr>
        <p:spPr>
          <a:xfrm>
            <a:off x="6363093" y="2403835"/>
            <a:ext cx="1306476" cy="73866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400" b="0" i="0" u="none" strike="noStrike" cap="none" spc="0" normalizeH="0" baseline="0" dirty="0">
                <a:ln>
                  <a:noFill/>
                </a:ln>
                <a:solidFill>
                  <a:schemeClr val="tx2">
                    <a:lumMod val="20000"/>
                    <a:lumOff val="80000"/>
                  </a:schemeClr>
                </a:solidFill>
                <a:effectLst/>
                <a:uFillTx/>
                <a:latin typeface="Candara" panose="020E0502030303020204" pitchFamily="34" charset="0"/>
                <a:sym typeface="Arial"/>
              </a:rPr>
              <a:t>TEST GRANDEUR NATURE</a:t>
            </a:r>
          </a:p>
        </p:txBody>
      </p:sp>
      <p:sp>
        <p:nvSpPr>
          <p:cNvPr id="52" name="ZoneTexte 51">
            <a:extLst>
              <a:ext uri="{FF2B5EF4-FFF2-40B4-BE49-F238E27FC236}">
                <a16:creationId xmlns:a16="http://schemas.microsoft.com/office/drawing/2014/main" id="{449007DC-250A-5430-97A2-A59023CCC83E}"/>
              </a:ext>
            </a:extLst>
          </p:cNvPr>
          <p:cNvSpPr txBox="1"/>
          <p:nvPr/>
        </p:nvSpPr>
        <p:spPr>
          <a:xfrm>
            <a:off x="7916090" y="4523078"/>
            <a:ext cx="1482558" cy="73866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400" b="0" i="0" u="none" strike="noStrike" cap="none" spc="0" normalizeH="0" baseline="0" dirty="0">
                <a:ln>
                  <a:noFill/>
                </a:ln>
                <a:solidFill>
                  <a:schemeClr val="tx2">
                    <a:lumMod val="20000"/>
                    <a:lumOff val="80000"/>
                  </a:schemeClr>
                </a:solidFill>
                <a:effectLst/>
                <a:uFillTx/>
                <a:latin typeface="Candara" panose="020E0502030303020204" pitchFamily="34" charset="0"/>
                <a:sym typeface="Arial"/>
              </a:rPr>
              <a:t>CHANGEMENT DE NOM TEAD DEVIENT STAARE</a:t>
            </a:r>
          </a:p>
        </p:txBody>
      </p:sp>
      <p:sp>
        <p:nvSpPr>
          <p:cNvPr id="53" name="ZoneTexte 52">
            <a:extLst>
              <a:ext uri="{FF2B5EF4-FFF2-40B4-BE49-F238E27FC236}">
                <a16:creationId xmlns:a16="http://schemas.microsoft.com/office/drawing/2014/main" id="{C46FEE0E-E5CC-F746-A96A-54E5FCF88208}"/>
              </a:ext>
            </a:extLst>
          </p:cNvPr>
          <p:cNvSpPr txBox="1"/>
          <p:nvPr/>
        </p:nvSpPr>
        <p:spPr>
          <a:xfrm>
            <a:off x="9727688" y="3937493"/>
            <a:ext cx="1534068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dirty="0">
                <a:solidFill>
                  <a:schemeClr val="tx2">
                    <a:lumMod val="20000"/>
                    <a:lumOff val="80000"/>
                  </a:schemeClr>
                </a:solidFill>
                <a:latin typeface="Candara" panose="020E0502030303020204" pitchFamily="34" charset="0"/>
              </a:rPr>
              <a:t>Prospection et commercialisation</a:t>
            </a:r>
            <a:endParaRPr kumimoji="0" lang="fr-FR" b="0" i="0" u="none" strike="noStrike" cap="none" spc="0" normalizeH="0" baseline="0" dirty="0">
              <a:ln>
                <a:noFill/>
              </a:ln>
              <a:solidFill>
                <a:schemeClr val="tx2">
                  <a:lumMod val="20000"/>
                  <a:lumOff val="80000"/>
                </a:schemeClr>
              </a:solidFill>
              <a:effectLst/>
              <a:uFillTx/>
              <a:latin typeface="Candara" panose="020E0502030303020204" pitchFamily="34" charset="0"/>
              <a:sym typeface="Arial"/>
            </a:endParaRPr>
          </a:p>
        </p:txBody>
      </p:sp>
      <p:pic>
        <p:nvPicPr>
          <p:cNvPr id="54" name="Google Shape;654;p46" descr="Google Shape;654;p46">
            <a:extLst>
              <a:ext uri="{FF2B5EF4-FFF2-40B4-BE49-F238E27FC236}">
                <a16:creationId xmlns:a16="http://schemas.microsoft.com/office/drawing/2014/main" id="{077C4E22-C996-10E1-F7EC-5DFD71AA9B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4911" y="1251434"/>
            <a:ext cx="2339107" cy="1169553"/>
          </a:xfrm>
          <a:prstGeom prst="rect">
            <a:avLst/>
          </a:prstGeom>
          <a:ln w="12700">
            <a:miter lim="400000"/>
          </a:ln>
        </p:spPr>
      </p:pic>
      <p:pic>
        <p:nvPicPr>
          <p:cNvPr id="1026" name="Picture 2" descr="Magalie BAZABAS on Behance">
            <a:extLst>
              <a:ext uri="{FF2B5EF4-FFF2-40B4-BE49-F238E27FC236}">
                <a16:creationId xmlns:a16="http://schemas.microsoft.com/office/drawing/2014/main" id="{5FC8C0DB-99B4-FBB2-A4D2-1412122871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27" b="27071"/>
          <a:stretch/>
        </p:blipFill>
        <p:spPr bwMode="auto">
          <a:xfrm>
            <a:off x="4228637" y="5413738"/>
            <a:ext cx="2047289" cy="727045"/>
          </a:xfrm>
          <a:prstGeom prst="rect">
            <a:avLst/>
          </a:prstGeom>
          <a:solidFill>
            <a:srgbClr val="566473"/>
          </a:solidFill>
        </p:spPr>
      </p:pic>
    </p:spTree>
    <p:extLst>
      <p:ext uri="{BB962C8B-B14F-4D97-AF65-F5344CB8AC3E}">
        <p14:creationId xmlns:p14="http://schemas.microsoft.com/office/powerpoint/2010/main" val="224804510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Intérieur avec ordinateur portable">
            <a:extLst>
              <a:ext uri="{FF2B5EF4-FFF2-40B4-BE49-F238E27FC236}">
                <a16:creationId xmlns:a16="http://schemas.microsoft.com/office/drawing/2014/main" id="{F46439CC-044A-3617-F21B-0671D9D71C4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08782"/>
          </a:xfrm>
          <a:prstGeom prst="rect">
            <a:avLst/>
          </a:prstGeom>
        </p:spPr>
      </p:pic>
      <p:sp>
        <p:nvSpPr>
          <p:cNvPr id="3" name="Titre 2">
            <a:extLst>
              <a:ext uri="{FF2B5EF4-FFF2-40B4-BE49-F238E27FC236}">
                <a16:creationId xmlns:a16="http://schemas.microsoft.com/office/drawing/2014/main" id="{8BFD289F-5C7C-DB36-EECE-99B42B4720DC}"/>
              </a:ext>
            </a:extLst>
          </p:cNvPr>
          <p:cNvSpPr txBox="1">
            <a:spLocks/>
          </p:cNvSpPr>
          <p:nvPr/>
        </p:nvSpPr>
        <p:spPr>
          <a:xfrm>
            <a:off x="5241563" y="886198"/>
            <a:ext cx="5956300" cy="14447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699" tIns="45699" rIns="45699" bIns="45699" rtlCol="0" anchor="ctr">
            <a:noAutofit/>
          </a:bodyPr>
          <a:lstStyle>
            <a:lvl1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FFFFFF"/>
                </a:solidFill>
                <a:uFillTx/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FFFFFF"/>
                </a:solidFill>
                <a:uFillTx/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FFFFFF"/>
                </a:solidFill>
                <a:uFillTx/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FFFFFF"/>
                </a:solidFill>
                <a:uFillTx/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FFFFFF"/>
                </a:solidFill>
                <a:uFillTx/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FFFFFF"/>
                </a:solidFill>
                <a:uFillTx/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FFFFFF"/>
                </a:solidFill>
                <a:uFillTx/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FFFFFF"/>
                </a:solidFill>
                <a:uFillTx/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FFFFFF"/>
                </a:solidFill>
                <a:uFillTx/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pPr algn="ctr" hangingPunct="1">
              <a:spcAft>
                <a:spcPts val="600"/>
              </a:spcAft>
            </a:pPr>
            <a:r>
              <a:rPr lang="fr-FR" sz="7200" dirty="0">
                <a:solidFill>
                  <a:schemeClr val="tx1">
                    <a:lumMod val="50000"/>
                  </a:schemeClr>
                </a:solidFill>
              </a:rPr>
              <a:t>Outil STAARE</a:t>
            </a:r>
            <a:endParaRPr lang="fr-FR" sz="7200" b="0" i="0" u="none" strike="noStrike" cap="none" spc="0" baseline="0" dirty="0">
              <a:solidFill>
                <a:schemeClr val="tx1">
                  <a:lumMod val="50000"/>
                </a:schemeClr>
              </a:solidFill>
              <a:uFillTx/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4" name="Espace réservé du texte 13">
            <a:extLst>
              <a:ext uri="{FF2B5EF4-FFF2-40B4-BE49-F238E27FC236}">
                <a16:creationId xmlns:a16="http://schemas.microsoft.com/office/drawing/2014/main" id="{7C97CFDA-5166-6EBD-784A-D3B44123DCF4}"/>
              </a:ext>
            </a:extLst>
          </p:cNvPr>
          <p:cNvSpPr txBox="1">
            <a:spLocks/>
          </p:cNvSpPr>
          <p:nvPr/>
        </p:nvSpPr>
        <p:spPr>
          <a:xfrm>
            <a:off x="6235700" y="4148860"/>
            <a:ext cx="5956300" cy="1100565"/>
          </a:xfrm>
          <a:prstGeom prst="rect">
            <a:avLst/>
          </a:prstGeom>
        </p:spPr>
        <p:txBody>
          <a:bodyPr rtlCol="0"/>
          <a:lstStyle>
            <a:lvl1pPr marL="228600" marR="0" indent="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404040"/>
                </a:solidFill>
                <a:uFillTx/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228600" marR="0" indent="4572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404040"/>
                </a:solidFill>
                <a:uFillTx/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L="228600" marR="0" indent="9144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404040"/>
                </a:solidFill>
                <a:uFillTx/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L="228600" marR="0" indent="1371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404040"/>
                </a:solidFill>
                <a:uFillTx/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228600" marR="0" indent="18288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404040"/>
                </a:solidFill>
                <a:uFillTx/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L="2933700" marR="0" indent="-5334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ts val="2800"/>
              <a:buFontTx/>
              <a:buChar char="•"/>
              <a:tabLst/>
              <a:defRPr sz="2800" b="0" i="0" u="none" strike="noStrike" cap="none" spc="0" baseline="0">
                <a:solidFill>
                  <a:srgbClr val="404040"/>
                </a:solidFill>
                <a:uFillTx/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marL="3390900" marR="0" indent="-5334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ts val="2800"/>
              <a:buFontTx/>
              <a:buChar char="•"/>
              <a:tabLst/>
              <a:defRPr sz="2800" b="0" i="0" u="none" strike="noStrike" cap="none" spc="0" baseline="0">
                <a:solidFill>
                  <a:srgbClr val="404040"/>
                </a:solidFill>
                <a:uFillTx/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marL="3848100" marR="0" indent="-5334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ts val="2800"/>
              <a:buFontTx/>
              <a:buChar char="•"/>
              <a:tabLst/>
              <a:defRPr sz="2800" b="0" i="0" u="none" strike="noStrike" cap="none" spc="0" baseline="0">
                <a:solidFill>
                  <a:srgbClr val="404040"/>
                </a:solidFill>
                <a:uFillTx/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marL="4305300" marR="0" indent="-5334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ts val="2800"/>
              <a:buFontTx/>
              <a:buChar char="•"/>
              <a:tabLst/>
              <a:defRPr sz="2800" b="0" i="0" u="none" strike="noStrike" cap="none" spc="0" baseline="0">
                <a:solidFill>
                  <a:srgbClr val="404040"/>
                </a:solidFill>
                <a:uFillTx/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hangingPunct="1"/>
            <a:r>
              <a:rPr lang="fr-FR"/>
              <a:t>   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22529189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39;p34">
            <a:extLst>
              <a:ext uri="{FF2B5EF4-FFF2-40B4-BE49-F238E27FC236}">
                <a16:creationId xmlns:a16="http://schemas.microsoft.com/office/drawing/2014/main" id="{D3FAF0A4-FC2D-A620-9339-3672EF933E57}"/>
              </a:ext>
            </a:extLst>
          </p:cNvPr>
          <p:cNvSpPr txBox="1">
            <a:spLocks/>
          </p:cNvSpPr>
          <p:nvPr/>
        </p:nvSpPr>
        <p:spPr>
          <a:xfrm>
            <a:off x="4421170" y="443060"/>
            <a:ext cx="7770830" cy="624434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>
            <a:noAutofit/>
          </a:bodyPr>
          <a:lstStyle>
            <a:lvl1pPr marL="228600" marR="0" indent="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404040"/>
                </a:solidFill>
                <a:uFillTx/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228600" marR="0" indent="4572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404040"/>
                </a:solidFill>
                <a:uFillTx/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L="228600" marR="0" indent="9144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404040"/>
                </a:solidFill>
                <a:uFillTx/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L="228600" marR="0" indent="1371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404040"/>
                </a:solidFill>
                <a:uFillTx/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228600" marR="0" indent="18288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404040"/>
                </a:solidFill>
                <a:uFillTx/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L="2933700" marR="0" indent="-5334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ts val="2800"/>
              <a:buFontTx/>
              <a:buChar char="•"/>
              <a:tabLst/>
              <a:defRPr sz="2800" b="0" i="0" u="none" strike="noStrike" cap="none" spc="0" baseline="0">
                <a:solidFill>
                  <a:srgbClr val="404040"/>
                </a:solidFill>
                <a:uFillTx/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marL="3390900" marR="0" indent="-5334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ts val="2800"/>
              <a:buFontTx/>
              <a:buChar char="•"/>
              <a:tabLst/>
              <a:defRPr sz="2800" b="0" i="0" u="none" strike="noStrike" cap="none" spc="0" baseline="0">
                <a:solidFill>
                  <a:srgbClr val="404040"/>
                </a:solidFill>
                <a:uFillTx/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marL="3848100" marR="0" indent="-5334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ts val="2800"/>
              <a:buFontTx/>
              <a:buChar char="•"/>
              <a:tabLst/>
              <a:defRPr sz="2800" b="0" i="0" u="none" strike="noStrike" cap="none" spc="0" baseline="0">
                <a:solidFill>
                  <a:srgbClr val="404040"/>
                </a:solidFill>
                <a:uFillTx/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marL="4305300" marR="0" indent="-5334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ts val="2800"/>
              <a:buFontTx/>
              <a:buChar char="•"/>
              <a:tabLst/>
              <a:defRPr sz="2800" b="0" i="0" u="none" strike="noStrike" cap="none" spc="0" baseline="0">
                <a:solidFill>
                  <a:srgbClr val="404040"/>
                </a:solidFill>
                <a:uFillTx/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marL="0" algn="ctr" defTabSz="676655" hangingPunct="1">
              <a:lnSpc>
                <a:spcPct val="120000"/>
              </a:lnSpc>
              <a:spcBef>
                <a:spcPts val="0"/>
              </a:spcBef>
              <a:defRPr sz="1184">
                <a:solidFill>
                  <a:srgbClr val="FFFFFF"/>
                </a:solidFill>
              </a:defRPr>
            </a:pPr>
            <a:r>
              <a:rPr lang="fr-FR" sz="1800" b="1" dirty="0">
                <a:solidFill>
                  <a:srgbClr val="FFFFFF"/>
                </a:solidFill>
                <a:latin typeface="Candara" panose="020E0502030303020204" pitchFamily="34" charset="0"/>
                <a:cs typeface="Calibri" panose="020F0502020204030204" pitchFamily="34" charset="0"/>
              </a:rPr>
              <a:t>STAARE est une s</a:t>
            </a:r>
            <a:r>
              <a:rPr lang="fr-FR" sz="1800" b="1" dirty="0">
                <a:solidFill>
                  <a:srgbClr val="FFFFFF"/>
                </a:solidFill>
                <a:latin typeface="Candara" panose="020E0502030303020204" pitchFamily="34" charset="0"/>
                <a:cs typeface="Calibri" panose="020F0502020204030204" pitchFamily="34" charset="0"/>
                <a:sym typeface="Arial"/>
              </a:rPr>
              <a:t>olution Phygitale (physique et digitale) en SAAS full web</a:t>
            </a:r>
          </a:p>
          <a:p>
            <a:pPr marL="0" algn="ctr" defTabSz="676655" hangingPunct="1">
              <a:lnSpc>
                <a:spcPct val="120000"/>
              </a:lnSpc>
              <a:spcBef>
                <a:spcPts val="0"/>
              </a:spcBef>
              <a:defRPr sz="1184">
                <a:solidFill>
                  <a:srgbClr val="FFFFFF"/>
                </a:solidFill>
              </a:defRPr>
            </a:pPr>
            <a:r>
              <a:rPr lang="fr-FR" sz="1800" b="1" dirty="0">
                <a:solidFill>
                  <a:srgbClr val="FFFFFF"/>
                </a:solidFill>
                <a:latin typeface="Candara" panose="020E0502030303020204" pitchFamily="34" charset="0"/>
                <a:cs typeface="Calibri" panose="020F0502020204030204" pitchFamily="34" charset="0"/>
              </a:rPr>
              <a:t> de Visio multi-supports, permettant des expertises à distance</a:t>
            </a:r>
          </a:p>
          <a:p>
            <a:pPr marL="0" algn="ctr" defTabSz="676655" hangingPunct="1">
              <a:lnSpc>
                <a:spcPct val="120000"/>
              </a:lnSpc>
              <a:spcBef>
                <a:spcPts val="0"/>
              </a:spcBef>
              <a:defRPr sz="1184">
                <a:solidFill>
                  <a:srgbClr val="FFFFFF"/>
                </a:solidFill>
              </a:defRPr>
            </a:pPr>
            <a:endParaRPr lang="fr-FR" sz="1400" b="1" dirty="0">
              <a:solidFill>
                <a:srgbClr val="FFFFFF"/>
              </a:solidFill>
              <a:latin typeface="Candara" panose="020E0502030303020204" pitchFamily="34" charset="0"/>
              <a:cs typeface="Calibri" panose="020F0502020204030204" pitchFamily="34" charset="0"/>
            </a:endParaRPr>
          </a:p>
          <a:p>
            <a:pPr marL="0" algn="ctr" defTabSz="676655" hangingPunct="1">
              <a:lnSpc>
                <a:spcPct val="120000"/>
              </a:lnSpc>
              <a:spcBef>
                <a:spcPts val="0"/>
              </a:spcBef>
              <a:defRPr sz="1184">
                <a:solidFill>
                  <a:srgbClr val="FFFFFF"/>
                </a:solidFill>
              </a:defRPr>
            </a:pPr>
            <a:endParaRPr lang="fr-FR" sz="1400" b="1" dirty="0">
              <a:solidFill>
                <a:srgbClr val="FFFFFF"/>
              </a:solidFill>
              <a:latin typeface="Candara" panose="020E0502030303020204" pitchFamily="34" charset="0"/>
              <a:cs typeface="Calibri" panose="020F0502020204030204" pitchFamily="34" charset="0"/>
            </a:endParaRPr>
          </a:p>
          <a:p>
            <a:pPr marL="0" algn="ctr" defTabSz="676655" hangingPunct="1">
              <a:lnSpc>
                <a:spcPct val="120000"/>
              </a:lnSpc>
              <a:spcBef>
                <a:spcPts val="0"/>
              </a:spcBef>
              <a:defRPr sz="1184">
                <a:solidFill>
                  <a:srgbClr val="FFFFFF"/>
                </a:solidFill>
              </a:defRPr>
            </a:pPr>
            <a:r>
              <a:rPr lang="fr-FR" sz="1800" dirty="0">
                <a:solidFill>
                  <a:srgbClr val="FFFFFF"/>
                </a:solidFill>
                <a:latin typeface="Candara" panose="020E0502030303020204" pitchFamily="34" charset="0"/>
                <a:cs typeface="Calibri" panose="020F0502020204030204" pitchFamily="34" charset="0"/>
              </a:rPr>
              <a:t>Il s’adresse aux experts automobiles, aux assurances, aux assurés et aux réparateurs</a:t>
            </a:r>
          </a:p>
          <a:p>
            <a:pPr marL="0" defTabSz="676655" hangingPunct="1">
              <a:lnSpc>
                <a:spcPct val="120000"/>
              </a:lnSpc>
              <a:spcBef>
                <a:spcPts val="0"/>
              </a:spcBef>
              <a:defRPr sz="1184">
                <a:solidFill>
                  <a:srgbClr val="FFFFFF"/>
                </a:solidFill>
              </a:defRPr>
            </a:pPr>
            <a:endParaRPr lang="fr-FR" sz="1400" u="sng" dirty="0">
              <a:solidFill>
                <a:srgbClr val="FFFFFF"/>
              </a:solidFill>
              <a:latin typeface="Candara" panose="020E0502030303020204" pitchFamily="34" charset="0"/>
              <a:cs typeface="Calibri" panose="020F0502020204030204" pitchFamily="34" charset="0"/>
            </a:endParaRPr>
          </a:p>
          <a:p>
            <a:pPr marL="0" defTabSz="676655" hangingPunct="1">
              <a:lnSpc>
                <a:spcPct val="120000"/>
              </a:lnSpc>
              <a:spcBef>
                <a:spcPts val="0"/>
              </a:spcBef>
              <a:defRPr sz="1184">
                <a:solidFill>
                  <a:srgbClr val="FFFFFF"/>
                </a:solidFill>
              </a:defRPr>
            </a:pPr>
            <a:endParaRPr lang="fr-FR" sz="1400" u="sng" dirty="0">
              <a:solidFill>
                <a:srgbClr val="FFFFFF"/>
              </a:solidFill>
              <a:latin typeface="Candara" panose="020E0502030303020204" pitchFamily="34" charset="0"/>
              <a:cs typeface="Calibri" panose="020F0502020204030204" pitchFamily="34" charset="0"/>
            </a:endParaRPr>
          </a:p>
          <a:p>
            <a:pPr marL="0" defTabSz="676655" hangingPunct="1">
              <a:lnSpc>
                <a:spcPct val="120000"/>
              </a:lnSpc>
              <a:spcBef>
                <a:spcPts val="0"/>
              </a:spcBef>
              <a:defRPr sz="1184">
                <a:solidFill>
                  <a:srgbClr val="FFFFFF"/>
                </a:solidFill>
              </a:defRPr>
            </a:pPr>
            <a:r>
              <a:rPr lang="fr-FR" sz="1400" u="sng" dirty="0">
                <a:solidFill>
                  <a:srgbClr val="FFFFFF"/>
                </a:solidFill>
                <a:latin typeface="Candara" panose="020E0502030303020204" pitchFamily="34" charset="0"/>
                <a:cs typeface="Calibri" panose="020F0502020204030204" pitchFamily="34" charset="0"/>
              </a:rPr>
              <a:t>Le but </a:t>
            </a:r>
          </a:p>
          <a:p>
            <a:pPr marL="285750" indent="-285750" defTabSz="676655" hangingPunct="1">
              <a:lnSpc>
                <a:spcPct val="170000"/>
              </a:lnSpc>
              <a:spcBef>
                <a:spcPts val="0"/>
              </a:spcBef>
              <a:buFont typeface="Wingdings" pitchFamily="2" charset="2"/>
              <a:buChar char="ü"/>
              <a:defRPr sz="1184">
                <a:solidFill>
                  <a:srgbClr val="FFFFFF"/>
                </a:solidFill>
              </a:defRPr>
            </a:pPr>
            <a:r>
              <a:rPr lang="fr-FR" sz="1800" dirty="0">
                <a:solidFill>
                  <a:srgbClr val="FFFFFF"/>
                </a:solidFill>
                <a:latin typeface="Candara" panose="020E0502030303020204" pitchFamily="34" charset="0"/>
                <a:cs typeface="Calibri" panose="020F0502020204030204" pitchFamily="34" charset="0"/>
              </a:rPr>
              <a:t>Etablir le contact en Visio, en direct ou en différé, avec l’assuré ou le réparateur</a:t>
            </a:r>
          </a:p>
          <a:p>
            <a:pPr marL="285750" indent="-285750" defTabSz="676655" hangingPunct="1">
              <a:lnSpc>
                <a:spcPct val="170000"/>
              </a:lnSpc>
              <a:spcBef>
                <a:spcPts val="0"/>
              </a:spcBef>
              <a:buFont typeface="Wingdings" pitchFamily="2" charset="2"/>
              <a:buChar char="ü"/>
              <a:defRPr sz="1184">
                <a:solidFill>
                  <a:srgbClr val="FFFFFF"/>
                </a:solidFill>
              </a:defRPr>
            </a:pPr>
            <a:r>
              <a:rPr lang="fr-FR" sz="1800" dirty="0">
                <a:solidFill>
                  <a:srgbClr val="FFFFFF"/>
                </a:solidFill>
                <a:latin typeface="Candara" panose="020E0502030303020204" pitchFamily="34" charset="0"/>
                <a:cs typeface="Calibri" panose="020F0502020204030204" pitchFamily="34" charset="0"/>
              </a:rPr>
              <a:t>Guider l’assuré, pas à pas, autour de son véhicule</a:t>
            </a:r>
          </a:p>
          <a:p>
            <a:pPr marL="285750" indent="-285750" defTabSz="676655" hangingPunct="1">
              <a:lnSpc>
                <a:spcPct val="170000"/>
              </a:lnSpc>
              <a:spcBef>
                <a:spcPts val="0"/>
              </a:spcBef>
              <a:buFont typeface="Wingdings" pitchFamily="2" charset="2"/>
              <a:buChar char="ü"/>
              <a:defRPr sz="1184">
                <a:solidFill>
                  <a:srgbClr val="FFFFFF"/>
                </a:solidFill>
              </a:defRPr>
            </a:pPr>
            <a:r>
              <a:rPr lang="fr-FR" sz="1800" dirty="0">
                <a:solidFill>
                  <a:srgbClr val="FFFFFF"/>
                </a:solidFill>
                <a:latin typeface="Candara" panose="020E0502030303020204" pitchFamily="34" charset="0"/>
                <a:cs typeface="Calibri" panose="020F0502020204030204" pitchFamily="34" charset="0"/>
              </a:rPr>
              <a:t>Afficher et déplacer un curseur de guidage pendant la Visio </a:t>
            </a:r>
          </a:p>
          <a:p>
            <a:pPr marL="285750" indent="-285750" defTabSz="676655" hangingPunct="1">
              <a:lnSpc>
                <a:spcPct val="170000"/>
              </a:lnSpc>
              <a:spcBef>
                <a:spcPts val="0"/>
              </a:spcBef>
              <a:buFont typeface="Wingdings" pitchFamily="2" charset="2"/>
              <a:buChar char="ü"/>
              <a:defRPr sz="1184">
                <a:solidFill>
                  <a:srgbClr val="FFFFFF"/>
                </a:solidFill>
              </a:defRPr>
            </a:pPr>
            <a:r>
              <a:rPr lang="fr-FR" sz="1800" dirty="0">
                <a:solidFill>
                  <a:srgbClr val="FFFFFF"/>
                </a:solidFill>
                <a:latin typeface="Candara" panose="020E0502030303020204" pitchFamily="34" charset="0"/>
                <a:cs typeface="Calibri" panose="020F0502020204030204" pitchFamily="34" charset="0"/>
              </a:rPr>
              <a:t>Prendre des photos à distance</a:t>
            </a:r>
          </a:p>
          <a:p>
            <a:pPr marL="285750" indent="-285750" defTabSz="676655" hangingPunct="1">
              <a:lnSpc>
                <a:spcPct val="170000"/>
              </a:lnSpc>
              <a:spcBef>
                <a:spcPts val="0"/>
              </a:spcBef>
              <a:buFont typeface="Wingdings" pitchFamily="2" charset="2"/>
              <a:buChar char="ü"/>
              <a:defRPr sz="1184">
                <a:solidFill>
                  <a:srgbClr val="FFFFFF"/>
                </a:solidFill>
              </a:defRPr>
            </a:pPr>
            <a:r>
              <a:rPr lang="fr-FR" sz="1800" dirty="0">
                <a:solidFill>
                  <a:srgbClr val="FFFFFF"/>
                </a:solidFill>
                <a:latin typeface="Candara" panose="020E0502030303020204" pitchFamily="34" charset="0"/>
                <a:cs typeface="Calibri" panose="020F0502020204030204" pitchFamily="34" charset="0"/>
              </a:rPr>
              <a:t>Envoyer des documents/photos contre signature manuelle électronique </a:t>
            </a:r>
          </a:p>
          <a:p>
            <a:pPr marL="285750" indent="-285750" defTabSz="676655" hangingPunct="1">
              <a:lnSpc>
                <a:spcPct val="170000"/>
              </a:lnSpc>
              <a:spcBef>
                <a:spcPts val="0"/>
              </a:spcBef>
              <a:buFont typeface="Wingdings" pitchFamily="2" charset="2"/>
              <a:buChar char="ü"/>
              <a:defRPr sz="1184">
                <a:solidFill>
                  <a:srgbClr val="FFFFFF"/>
                </a:solidFill>
              </a:defRPr>
            </a:pPr>
            <a:r>
              <a:rPr lang="fr-FR" sz="1800" dirty="0">
                <a:solidFill>
                  <a:srgbClr val="FFFFFF"/>
                </a:solidFill>
                <a:latin typeface="Candara" panose="020E0502030303020204" pitchFamily="34" charset="0"/>
                <a:cs typeface="Calibri" panose="020F0502020204030204" pitchFamily="34" charset="0"/>
              </a:rPr>
              <a:t>Partager un agenda pour planifier les expertises différées</a:t>
            </a:r>
            <a:br>
              <a:rPr lang="fr-FR" sz="1400" dirty="0">
                <a:solidFill>
                  <a:srgbClr val="FFFFFF"/>
                </a:solidFill>
                <a:latin typeface="Candara" panose="020E0502030303020204" pitchFamily="34" charset="0"/>
              </a:rPr>
            </a:br>
            <a:endParaRPr lang="fr-FR" sz="1400" dirty="0">
              <a:solidFill>
                <a:srgbClr val="FFFFFF"/>
              </a:solidFill>
              <a:latin typeface="Candara" panose="020E0502030303020204" pitchFamily="34" charset="0"/>
              <a:cs typeface="Calibri" panose="020F0502020204030204" pitchFamily="34" charset="0"/>
            </a:endParaRPr>
          </a:p>
        </p:txBody>
      </p:sp>
      <p:grpSp>
        <p:nvGrpSpPr>
          <p:cNvPr id="3" name="Google Shape;338;p34">
            <a:extLst>
              <a:ext uri="{FF2B5EF4-FFF2-40B4-BE49-F238E27FC236}">
                <a16:creationId xmlns:a16="http://schemas.microsoft.com/office/drawing/2014/main" id="{B8735E6B-FA72-015C-9B35-42D6B06C080E}"/>
              </a:ext>
            </a:extLst>
          </p:cNvPr>
          <p:cNvGrpSpPr/>
          <p:nvPr/>
        </p:nvGrpSpPr>
        <p:grpSpPr>
          <a:xfrm>
            <a:off x="161306" y="443059"/>
            <a:ext cx="4259864" cy="3708700"/>
            <a:chOff x="0" y="0"/>
            <a:chExt cx="6702425" cy="4800600"/>
          </a:xfrm>
        </p:grpSpPr>
        <p:sp>
          <p:nvSpPr>
            <p:cNvPr id="4" name="Rectangle">
              <a:extLst>
                <a:ext uri="{FF2B5EF4-FFF2-40B4-BE49-F238E27FC236}">
                  <a16:creationId xmlns:a16="http://schemas.microsoft.com/office/drawing/2014/main" id="{D1C6C33D-A183-7613-8114-43B5B9F99E80}"/>
                </a:ext>
              </a:extLst>
            </p:cNvPr>
            <p:cNvSpPr/>
            <p:nvPr/>
          </p:nvSpPr>
          <p:spPr>
            <a:xfrm>
              <a:off x="0" y="0"/>
              <a:ext cx="6702425" cy="4800600"/>
            </a:xfrm>
            <a:prstGeom prst="rect">
              <a:avLst/>
            </a:prstGeom>
            <a:solidFill>
              <a:srgbClr val="E7E6E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pic>
          <p:nvPicPr>
            <p:cNvPr id="5" name="image3.jpeg" descr="image3.jpeg">
              <a:extLst>
                <a:ext uri="{FF2B5EF4-FFF2-40B4-BE49-F238E27FC236}">
                  <a16:creationId xmlns:a16="http://schemas.microsoft.com/office/drawing/2014/main" id="{C9AA85CC-9B24-045D-E0FA-D8330BBAE4C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2253" b="2243"/>
            <a:stretch>
              <a:fillRect/>
            </a:stretch>
          </p:blipFill>
          <p:spPr>
            <a:xfrm>
              <a:off x="0" y="0"/>
              <a:ext cx="6702425" cy="48006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pic>
        <p:nvPicPr>
          <p:cNvPr id="6" name="image9.png" descr="image9.png">
            <a:extLst>
              <a:ext uri="{FF2B5EF4-FFF2-40B4-BE49-F238E27FC236}">
                <a16:creationId xmlns:a16="http://schemas.microsoft.com/office/drawing/2014/main" id="{78F326B8-F69D-652C-D122-C990F250FE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306" y="4151759"/>
            <a:ext cx="3255672" cy="18398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41967680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Fusée à fusée, un fusée-jouet volant l’ordinateur">
            <a:extLst>
              <a:ext uri="{FF2B5EF4-FFF2-40B4-BE49-F238E27FC236}">
                <a16:creationId xmlns:a16="http://schemas.microsoft.com/office/drawing/2014/main" id="{1E92A2A1-FF42-2779-3B03-11C96B4BFAF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32" b="3498"/>
          <a:stretch/>
        </p:blipFill>
        <p:spPr>
          <a:xfrm>
            <a:off x="0" y="10"/>
            <a:ext cx="12191980" cy="6857990"/>
          </a:xfrm>
          <a:prstGeom prst="rect">
            <a:avLst/>
          </a:prstGeom>
          <a:noFill/>
        </p:spPr>
      </p:pic>
      <p:sp>
        <p:nvSpPr>
          <p:cNvPr id="3" name="Titre 2">
            <a:extLst>
              <a:ext uri="{FF2B5EF4-FFF2-40B4-BE49-F238E27FC236}">
                <a16:creationId xmlns:a16="http://schemas.microsoft.com/office/drawing/2014/main" id="{8BFD289F-5C7C-DB36-EECE-99B42B4720DC}"/>
              </a:ext>
            </a:extLst>
          </p:cNvPr>
          <p:cNvSpPr txBox="1">
            <a:spLocks/>
          </p:cNvSpPr>
          <p:nvPr/>
        </p:nvSpPr>
        <p:spPr>
          <a:xfrm>
            <a:off x="1019174" y="1173665"/>
            <a:ext cx="8129017" cy="28620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699" tIns="45699" rIns="45699" bIns="45699" rtlCol="0" anchor="ctr">
            <a:normAutofit/>
          </a:bodyPr>
          <a:lstStyle>
            <a:lvl1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FFFFFF"/>
                </a:solidFill>
                <a:uFillTx/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FFFFFF"/>
                </a:solidFill>
                <a:uFillTx/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FFFFFF"/>
                </a:solidFill>
                <a:uFillTx/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FFFFFF"/>
                </a:solidFill>
                <a:uFillTx/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FFFFFF"/>
                </a:solidFill>
                <a:uFillTx/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FFFFFF"/>
                </a:solidFill>
                <a:uFillTx/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FFFFFF"/>
                </a:solidFill>
                <a:uFillTx/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FFFFFF"/>
                </a:solidFill>
                <a:uFillTx/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FFFFFF"/>
                </a:solidFill>
                <a:uFillTx/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pPr hangingPunct="1">
              <a:spcAft>
                <a:spcPts val="600"/>
              </a:spcAft>
            </a:pPr>
            <a:r>
              <a:rPr lang="fr-FR" sz="7200" dirty="0">
                <a:solidFill>
                  <a:schemeClr val="tx1">
                    <a:lumMod val="50000"/>
                  </a:schemeClr>
                </a:solidFill>
              </a:rPr>
              <a:t>Essai de l’outil</a:t>
            </a:r>
            <a:endParaRPr lang="fr-FR" sz="7200" b="0" i="0" u="none" strike="noStrike" cap="none" spc="0" baseline="0" dirty="0">
              <a:solidFill>
                <a:schemeClr val="tx1">
                  <a:lumMod val="50000"/>
                </a:schemeClr>
              </a:solidFill>
              <a:uFillTx/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5" name="Image 4" descr="Fusée à fusée, un fusée-jouet volant l’ordinateur">
            <a:extLst>
              <a:ext uri="{FF2B5EF4-FFF2-40B4-BE49-F238E27FC236}">
                <a16:creationId xmlns:a16="http://schemas.microsoft.com/office/drawing/2014/main" id="{5BD7B70F-9AA1-4816-30CB-B10DAA6E293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32" b="3498"/>
          <a:stretch/>
        </p:blipFill>
        <p:spPr>
          <a:xfrm>
            <a:off x="152400" y="152410"/>
            <a:ext cx="12191980" cy="6857990"/>
          </a:xfrm>
          <a:prstGeom prst="rect">
            <a:avLst/>
          </a:prstGeom>
          <a:noFill/>
        </p:spPr>
      </p:pic>
      <p:pic>
        <p:nvPicPr>
          <p:cNvPr id="6" name="Image 5" descr="Fusée à fusée, un fusée-jouet volant l’ordinateur">
            <a:extLst>
              <a:ext uri="{FF2B5EF4-FFF2-40B4-BE49-F238E27FC236}">
                <a16:creationId xmlns:a16="http://schemas.microsoft.com/office/drawing/2014/main" id="{98A37269-C133-A2DF-469D-93ACD89C05B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32" b="3498"/>
          <a:stretch/>
        </p:blipFill>
        <p:spPr>
          <a:xfrm>
            <a:off x="140208" y="164602"/>
            <a:ext cx="12191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31383725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654;p46" descr="Google Shape;654;p46">
            <a:hlinkClick r:id="rId2"/>
            <a:extLst>
              <a:ext uri="{FF2B5EF4-FFF2-40B4-BE49-F238E27FC236}">
                <a16:creationId xmlns:a16="http://schemas.microsoft.com/office/drawing/2014/main" id="{96DBBA28-F571-5AD4-9F0F-B28D8C9A55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8022" y="1694589"/>
            <a:ext cx="5260313" cy="263015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536619513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Gros plan d'un clavier de calculatrice">
            <a:extLst>
              <a:ext uri="{FF2B5EF4-FFF2-40B4-BE49-F238E27FC236}">
                <a16:creationId xmlns:a16="http://schemas.microsoft.com/office/drawing/2014/main" id="{A03D8651-5E0B-98BF-D527-F735DF20021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094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3" name="Titre 2">
            <a:extLst>
              <a:ext uri="{FF2B5EF4-FFF2-40B4-BE49-F238E27FC236}">
                <a16:creationId xmlns:a16="http://schemas.microsoft.com/office/drawing/2014/main" id="{8BFD289F-5C7C-DB36-EECE-99B42B4720DC}"/>
              </a:ext>
            </a:extLst>
          </p:cNvPr>
          <p:cNvSpPr txBox="1">
            <a:spLocks/>
          </p:cNvSpPr>
          <p:nvPr/>
        </p:nvSpPr>
        <p:spPr>
          <a:xfrm>
            <a:off x="760968" y="567993"/>
            <a:ext cx="10670063" cy="28620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699" tIns="45699" rIns="45699" bIns="45699" rtlCol="0" anchor="ctr">
            <a:normAutofit/>
          </a:bodyPr>
          <a:lstStyle>
            <a:lvl1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FFFFFF"/>
                </a:solidFill>
                <a:uFillTx/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FFFFFF"/>
                </a:solidFill>
                <a:uFillTx/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FFFFFF"/>
                </a:solidFill>
                <a:uFillTx/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FFFFFF"/>
                </a:solidFill>
                <a:uFillTx/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FFFFFF"/>
                </a:solidFill>
                <a:uFillTx/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FFFFFF"/>
                </a:solidFill>
                <a:uFillTx/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FFFFFF"/>
                </a:solidFill>
                <a:uFillTx/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FFFFFF"/>
                </a:solidFill>
                <a:uFillTx/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FFFFFF"/>
                </a:solidFill>
                <a:uFillTx/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pPr algn="ctr" hangingPunct="1">
              <a:spcAft>
                <a:spcPts val="600"/>
              </a:spcAft>
            </a:pPr>
            <a:r>
              <a:rPr lang="fr-FR" sz="6000" dirty="0">
                <a:solidFill>
                  <a:schemeClr val="tx1">
                    <a:lumMod val="50000"/>
                  </a:schemeClr>
                </a:solidFill>
              </a:rPr>
              <a:t>Les objectifs et les avan</a:t>
            </a:r>
            <a:r>
              <a:rPr lang="fr-FR" sz="7200" dirty="0">
                <a:solidFill>
                  <a:schemeClr val="tx1">
                    <a:lumMod val="50000"/>
                  </a:schemeClr>
                </a:solidFill>
              </a:rPr>
              <a:t>tages</a:t>
            </a:r>
            <a:r>
              <a:rPr lang="fr-FR" sz="6000" dirty="0">
                <a:solidFill>
                  <a:schemeClr val="tx1">
                    <a:lumMod val="50000"/>
                  </a:schemeClr>
                </a:solidFill>
              </a:rPr>
              <a:t> </a:t>
            </a:r>
            <a:endParaRPr lang="fr-FR" sz="6000" b="0" i="0" u="none" strike="noStrike" cap="none" spc="0" baseline="0" dirty="0">
              <a:solidFill>
                <a:schemeClr val="tx1">
                  <a:lumMod val="50000"/>
                </a:schemeClr>
              </a:solidFill>
              <a:uFillTx/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</p:spTree>
    <p:extLst>
      <p:ext uri="{BB962C8B-B14F-4D97-AF65-F5344CB8AC3E}">
        <p14:creationId xmlns:p14="http://schemas.microsoft.com/office/powerpoint/2010/main" val="850441491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404040"/>
      </a:dk1>
      <a:lt1>
        <a:srgbClr val="566473"/>
      </a:lt1>
      <a:dk2>
        <a:srgbClr val="A7A7A7"/>
      </a:dk2>
      <a:lt2>
        <a:srgbClr val="535353"/>
      </a:lt2>
      <a:accent1>
        <a:srgbClr val="57D68D"/>
      </a:accent1>
      <a:accent2>
        <a:srgbClr val="27AE60"/>
      </a:accent2>
      <a:accent3>
        <a:srgbClr val="359D9E"/>
      </a:accent3>
      <a:accent4>
        <a:srgbClr val="215273"/>
      </a:accent4>
      <a:accent5>
        <a:srgbClr val="2CB566"/>
      </a:accent5>
      <a:accent6>
        <a:srgbClr val="1D8247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40404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40404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7D68D"/>
      </a:accent1>
      <a:accent2>
        <a:srgbClr val="27AE60"/>
      </a:accent2>
      <a:accent3>
        <a:srgbClr val="359D9E"/>
      </a:accent3>
      <a:accent4>
        <a:srgbClr val="215273"/>
      </a:accent4>
      <a:accent5>
        <a:srgbClr val="2CB566"/>
      </a:accent5>
      <a:accent6>
        <a:srgbClr val="1D8247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40404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40404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348</TotalTime>
  <Words>675</Words>
  <Application>Microsoft Macintosh PowerPoint</Application>
  <PresentationFormat>Grand écran</PresentationFormat>
  <Paragraphs>111</Paragraphs>
  <Slides>17</Slides>
  <Notes>8</Notes>
  <HiddenSlides>0</HiddenSlides>
  <MMClips>1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17</vt:i4>
      </vt:variant>
    </vt:vector>
  </HeadingPairs>
  <TitlesOfParts>
    <vt:vector size="26" baseType="lpstr">
      <vt:lpstr>Arial</vt:lpstr>
      <vt:lpstr>Candara</vt:lpstr>
      <vt:lpstr>Century Gothic</vt:lpstr>
      <vt:lpstr>Montserrat</vt:lpstr>
      <vt:lpstr>Montserrat Medium</vt:lpstr>
      <vt:lpstr>Playfair Display</vt:lpstr>
      <vt:lpstr>Times New Roman</vt:lpstr>
      <vt:lpstr>Wingdings</vt:lpstr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Floriane</dc:creator>
  <cp:lastModifiedBy>dominique MARION</cp:lastModifiedBy>
  <cp:revision>63</cp:revision>
  <dcterms:modified xsi:type="dcterms:W3CDTF">2023-12-27T20:14:13Z</dcterms:modified>
</cp:coreProperties>
</file>